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25203150" cy="36004500"/>
  <p:notesSz cx="6858000" cy="9144000"/>
  <p:defaultTextStyle>
    <a:defPPr>
      <a:defRPr lang="es-CO"/>
    </a:defPPr>
    <a:lvl1pPr marL="0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1pPr>
    <a:lvl2pPr marL="1468984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2pPr>
    <a:lvl3pPr marL="2937967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3pPr>
    <a:lvl4pPr marL="4406951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4pPr>
    <a:lvl5pPr marL="5875934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5pPr>
    <a:lvl6pPr marL="7344918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6pPr>
    <a:lvl7pPr marL="8813902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7pPr>
    <a:lvl8pPr marL="10282885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8pPr>
    <a:lvl9pPr marL="11751869" algn="l" defTabSz="2937967" rtl="0" eaLnBrk="1" latinLnBrk="0" hangingPunct="1">
      <a:defRPr sz="57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7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>
        <p:scale>
          <a:sx n="30" d="100"/>
          <a:sy n="30" d="100"/>
        </p:scale>
        <p:origin x="-732" y="1056"/>
      </p:cViewPr>
      <p:guideLst>
        <p:guide orient="horz" pos="11340"/>
        <p:guide pos="7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7.jpeg"/><Relationship Id="rId6" Type="http://schemas.openxmlformats.org/officeDocument/2006/relationships/image" Target="../media/image5.jpe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CEADC0-5EA2-49C2-AA43-AF5487F4269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A277C0-A686-47E1-8C3D-02E29FA77922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b="1" i="1" u="sng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Asistencia eléctrica</a:t>
          </a:r>
          <a:endParaRPr lang="es-ES_tradnl" sz="4400" b="1" i="1" u="sng" noProof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Book" pitchFamily="34" charset="0"/>
          </a:endParaRPr>
        </a:p>
      </dgm:t>
    </dgm:pt>
    <dgm:pt modelId="{C898D091-B394-45CF-B8BD-6A48A1FF5361}" type="parTrans" cxnId="{8A764B73-BF3B-4570-9449-1907CB71BA93}">
      <dgm:prSet/>
      <dgm:spPr/>
      <dgm:t>
        <a:bodyPr/>
        <a:lstStyle/>
        <a:p>
          <a:endParaRPr lang="es-ES_tradnl" noProof="0"/>
        </a:p>
      </dgm:t>
    </dgm:pt>
    <dgm:pt modelId="{D7FAD27F-40FE-4080-9564-807D61EF67F2}" type="sibTrans" cxnId="{8A764B73-BF3B-4570-9449-1907CB71BA9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gm:spPr>
      <dgm:t>
        <a:bodyPr/>
        <a:lstStyle/>
        <a:p>
          <a:endParaRPr lang="es-ES_tradnl" noProof="0"/>
        </a:p>
      </dgm:t>
    </dgm:pt>
    <dgm:pt modelId="{3689365C-8C58-4623-B51A-613C695EDAC7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b="1" i="1" u="sng" noProof="0" dirty="0" smtClean="0">
              <a:solidFill>
                <a:schemeClr val="bg1"/>
              </a:solidFill>
              <a:latin typeface="Franklin Gothic Book" pitchFamily="34" charset="0"/>
            </a:rPr>
            <a:t>Sistema de Transmisión</a:t>
          </a:r>
          <a:endParaRPr lang="es-ES_tradnl" sz="4400" b="1" i="1" u="sng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8407B76B-C9F0-41C4-BB76-31479BA92FDD}" type="parTrans" cxnId="{B2EA27BB-225C-47ED-9245-90AD3965A8EC}">
      <dgm:prSet/>
      <dgm:spPr/>
      <dgm:t>
        <a:bodyPr/>
        <a:lstStyle/>
        <a:p>
          <a:endParaRPr lang="es-ES_tradnl" noProof="0"/>
        </a:p>
      </dgm:t>
    </dgm:pt>
    <dgm:pt modelId="{D327EC46-12BB-4C72-8125-512AFE88B6CB}" type="sibTrans" cxnId="{B2EA27BB-225C-47ED-9245-90AD3965A8EC}">
      <dgm:prSet/>
      <dgm:spPr>
        <a:blipFill dpi="0" rotWithShape="1">
          <a:blip xmlns:r="http://schemas.openxmlformats.org/officeDocument/2006/relationships" r:embed="rId2"/>
          <a:srcRect/>
          <a:tile tx="0" ty="31750" sx="60000" sy="60000" flip="xy" algn="ctr"/>
        </a:blipFill>
        <a:ln>
          <a:noFill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gm:spPr>
      <dgm:t>
        <a:bodyPr/>
        <a:lstStyle/>
        <a:p>
          <a:endParaRPr lang="es-ES_tradnl" noProof="0"/>
        </a:p>
      </dgm:t>
    </dgm:pt>
    <dgm:pt modelId="{0751609F-26C6-4160-9478-87E868D53FF4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b="1" i="1" u="sng" noProof="0" dirty="0" smtClean="0">
              <a:solidFill>
                <a:schemeClr val="bg1"/>
              </a:solidFill>
              <a:latin typeface="Franklin Gothic Book" pitchFamily="34" charset="0"/>
            </a:rPr>
            <a:t>Materiales de Construcción</a:t>
          </a:r>
          <a:endParaRPr lang="es-ES_tradnl" sz="4400" b="1" i="1" u="sng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E4BD4196-5F79-4C17-A07B-982A21678786}" type="parTrans" cxnId="{78B443D7-F5F7-4DE5-A084-3AFE62B03223}">
      <dgm:prSet/>
      <dgm:spPr/>
      <dgm:t>
        <a:bodyPr/>
        <a:lstStyle/>
        <a:p>
          <a:endParaRPr lang="es-ES_tradnl" noProof="0"/>
        </a:p>
      </dgm:t>
    </dgm:pt>
    <dgm:pt modelId="{C23F2E2B-D75F-4361-833B-8EB61C7591C7}" type="sibTrans" cxnId="{78B443D7-F5F7-4DE5-A084-3AFE62B03223}">
      <dgm:prSet/>
      <dgm:spPr>
        <a:blipFill dpi="0" rotWithShape="1">
          <a:blip xmlns:r="http://schemas.openxmlformats.org/officeDocument/2006/relationships" r:embed="rId3"/>
          <a:srcRect/>
          <a:tile tx="0" ty="0" sx="50000" sy="50000" flip="xy" algn="ctr"/>
        </a:blipFill>
        <a:ln>
          <a:noFill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gm:spPr>
      <dgm:t>
        <a:bodyPr/>
        <a:lstStyle/>
        <a:p>
          <a:endParaRPr lang="es-ES_tradnl" noProof="0"/>
        </a:p>
      </dgm:t>
    </dgm:pt>
    <dgm:pt modelId="{71C7AA68-FE29-4474-B6F3-AEB2E6CCCE0A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b="1" i="1" u="sng" noProof="0" dirty="0" smtClean="0">
              <a:solidFill>
                <a:schemeClr val="bg1"/>
              </a:solidFill>
              <a:latin typeface="Franklin Gothic Book" pitchFamily="34" charset="0"/>
            </a:rPr>
            <a:t>Impacto Ambiental</a:t>
          </a:r>
          <a:endParaRPr lang="es-ES_tradnl" sz="4400" b="1" i="1" u="sng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93517E35-853F-4326-A989-2627EAC49CCF}" type="parTrans" cxnId="{3D41BAAB-1291-4B6E-8D52-0752F8C90151}">
      <dgm:prSet/>
      <dgm:spPr/>
      <dgm:t>
        <a:bodyPr/>
        <a:lstStyle/>
        <a:p>
          <a:endParaRPr lang="es-CO"/>
        </a:p>
      </dgm:t>
    </dgm:pt>
    <dgm:pt modelId="{35314AF6-7455-401E-A34F-8E26DDB7E2F6}" type="sibTrans" cxnId="{3D41BAAB-1291-4B6E-8D52-0752F8C90151}">
      <dgm:prSet/>
      <dgm:spPr>
        <a:blipFill dpi="0" rotWithShape="0">
          <a:blip xmlns:r="http://schemas.openxmlformats.org/officeDocument/2006/relationships" r:embed="rId4"/>
          <a:srcRect/>
          <a:tile tx="0" ty="31750" sx="67000" sy="67000" flip="xy" algn="ctr"/>
        </a:blipFill>
      </dgm:spPr>
      <dgm:t>
        <a:bodyPr/>
        <a:lstStyle/>
        <a:p>
          <a:endParaRPr lang="es-CO"/>
        </a:p>
      </dgm:t>
    </dgm:pt>
    <dgm:pt modelId="{99C2C828-1210-46CA-A8D5-BAE174A4BF62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b="1" i="1" u="sng" noProof="0" dirty="0" smtClean="0">
              <a:solidFill>
                <a:schemeClr val="bg1"/>
              </a:solidFill>
              <a:latin typeface="Franklin Gothic Book" pitchFamily="34" charset="0"/>
            </a:rPr>
            <a:t>Ergonomía</a:t>
          </a:r>
          <a:endParaRPr lang="es-ES_tradnl" sz="4400" b="1" i="1" u="sng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53CBC3FC-AB34-4D41-85F2-5792C335CB1F}" type="parTrans" cxnId="{FF16F353-964F-4268-B76E-9B42AF5CC6E3}">
      <dgm:prSet/>
      <dgm:spPr/>
      <dgm:t>
        <a:bodyPr/>
        <a:lstStyle/>
        <a:p>
          <a:endParaRPr lang="es-CO"/>
        </a:p>
      </dgm:t>
    </dgm:pt>
    <dgm:pt modelId="{06DDBBF5-C584-4073-803F-86D7D0C87C33}" type="sibTrans" cxnId="{FF16F353-964F-4268-B76E-9B42AF5CC6E3}">
      <dgm:prSet/>
      <dgm:spPr>
        <a:blipFill dpi="0" rotWithShape="0">
          <a:blip xmlns:r="http://schemas.openxmlformats.org/officeDocument/2006/relationships" r:embed="rId5"/>
          <a:srcRect/>
          <a:tile tx="6350" ty="0" sx="85000" sy="85000" flip="none" algn="ctr"/>
        </a:blipFill>
      </dgm:spPr>
      <dgm:t>
        <a:bodyPr/>
        <a:lstStyle/>
        <a:p>
          <a:endParaRPr lang="es-CO"/>
        </a:p>
      </dgm:t>
    </dgm:pt>
    <dgm:pt modelId="{CE8C1C57-06CE-460C-BA3F-C306D507DCAE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Alternador </a:t>
          </a:r>
          <a:r>
            <a:rPr lang="es-ES_tradnl" sz="4400" noProof="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sera</a:t>
          </a:r>
          <a:r>
            <a:rPr lang="es-ES_tradnl" sz="440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 el mecanismo para transformar la </a:t>
          </a:r>
          <a:r>
            <a:rPr lang="es-ES_tradnl" sz="4400" noProof="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energia</a:t>
          </a:r>
          <a:r>
            <a:rPr lang="es-ES_tradnl" sz="440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 del pedaleo en </a:t>
          </a:r>
          <a:r>
            <a:rPr lang="es-ES_tradnl" sz="4400" noProof="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electrica</a:t>
          </a:r>
          <a:endParaRPr lang="es-ES_tradnl" sz="4400" noProof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Book" pitchFamily="34" charset="0"/>
          </a:endParaRPr>
        </a:p>
      </dgm:t>
    </dgm:pt>
    <dgm:pt modelId="{C50A21F4-25ED-41D1-B276-AD3C77188E95}" type="parTrans" cxnId="{D626C74C-A205-413A-9A3B-BCBA9D0CD730}">
      <dgm:prSet/>
      <dgm:spPr/>
      <dgm:t>
        <a:bodyPr/>
        <a:lstStyle/>
        <a:p>
          <a:endParaRPr lang="es-CO"/>
        </a:p>
      </dgm:t>
    </dgm:pt>
    <dgm:pt modelId="{56CA51E6-4869-4C08-9122-65ECE8BC5279}" type="sibTrans" cxnId="{D626C74C-A205-413A-9A3B-BCBA9D0CD730}">
      <dgm:prSet/>
      <dgm:spPr/>
      <dgm:t>
        <a:bodyPr/>
        <a:lstStyle/>
        <a:p>
          <a:endParaRPr lang="es-CO"/>
        </a:p>
      </dgm:t>
    </dgm:pt>
    <dgm:pt modelId="{F8BE6AEF-5F9C-4E2B-8340-0C6DE1E77039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Transmisión por Correa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52718ECE-01DD-45D2-87DD-F02BB79B2A4A}" type="parTrans" cxnId="{13B857F6-AD17-41F5-B321-17E3BB16CD25}">
      <dgm:prSet/>
      <dgm:spPr/>
      <dgm:t>
        <a:bodyPr/>
        <a:lstStyle/>
        <a:p>
          <a:endParaRPr lang="es-CO"/>
        </a:p>
      </dgm:t>
    </dgm:pt>
    <dgm:pt modelId="{EE8369D4-1D2A-42FF-B62D-A2999A3774AE}" type="sibTrans" cxnId="{13B857F6-AD17-41F5-B321-17E3BB16CD25}">
      <dgm:prSet/>
      <dgm:spPr/>
      <dgm:t>
        <a:bodyPr/>
        <a:lstStyle/>
        <a:p>
          <a:endParaRPr lang="es-CO"/>
        </a:p>
      </dgm:t>
    </dgm:pt>
    <dgm:pt modelId="{CC770508-CDAB-4E8D-9F40-F3624E6A209D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Materiales Ligeros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1FE89345-9655-4608-A901-2850F4D9533A}" type="parTrans" cxnId="{E9D59211-8E09-4D24-B7F4-5E25259A9B06}">
      <dgm:prSet/>
      <dgm:spPr/>
      <dgm:t>
        <a:bodyPr/>
        <a:lstStyle/>
        <a:p>
          <a:endParaRPr lang="es-CO"/>
        </a:p>
      </dgm:t>
    </dgm:pt>
    <dgm:pt modelId="{A40B6B3F-EDCA-487C-8D92-137C6FBBA085}" type="sibTrans" cxnId="{E9D59211-8E09-4D24-B7F4-5E25259A9B06}">
      <dgm:prSet/>
      <dgm:spPr/>
      <dgm:t>
        <a:bodyPr/>
        <a:lstStyle/>
        <a:p>
          <a:endParaRPr lang="es-CO"/>
        </a:p>
      </dgm:t>
    </dgm:pt>
    <dgm:pt modelId="{62D72F09-2930-4AB3-904D-4FB6257F0B32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Aluminio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5BE1FFA8-F9D9-41C3-B6DA-6487B3E44395}" type="parTrans" cxnId="{209F8740-9967-40C1-8670-1A3774A3051E}">
      <dgm:prSet/>
      <dgm:spPr/>
      <dgm:t>
        <a:bodyPr/>
        <a:lstStyle/>
        <a:p>
          <a:endParaRPr lang="es-CO"/>
        </a:p>
      </dgm:t>
    </dgm:pt>
    <dgm:pt modelId="{AFA94E0D-45EA-4931-B92C-5152BB4021F5}" type="sibTrans" cxnId="{209F8740-9967-40C1-8670-1A3774A3051E}">
      <dgm:prSet/>
      <dgm:spPr/>
      <dgm:t>
        <a:bodyPr/>
        <a:lstStyle/>
        <a:p>
          <a:endParaRPr lang="es-CO"/>
        </a:p>
      </dgm:t>
    </dgm:pt>
    <dgm:pt modelId="{81F9D52B-ED3B-48FE-952E-C7B29C608843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Fibra de Carbono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D3C19A74-CDDB-44BE-AB2B-F96C23E70574}" type="parTrans" cxnId="{8FB46F0D-540F-4715-AB03-8CCB89710BB8}">
      <dgm:prSet/>
      <dgm:spPr/>
      <dgm:t>
        <a:bodyPr/>
        <a:lstStyle/>
        <a:p>
          <a:endParaRPr lang="es-CO"/>
        </a:p>
      </dgm:t>
    </dgm:pt>
    <dgm:pt modelId="{2E8BC67E-AED1-4703-AA6F-86B3A15F0DAC}" type="sibTrans" cxnId="{8FB46F0D-540F-4715-AB03-8CCB89710BB8}">
      <dgm:prSet/>
      <dgm:spPr/>
      <dgm:t>
        <a:bodyPr/>
        <a:lstStyle/>
        <a:p>
          <a:endParaRPr lang="es-CO"/>
        </a:p>
      </dgm:t>
    </dgm:pt>
    <dgm:pt modelId="{A9A98FD6-DE7F-4699-BEB2-48DE13E267D3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Comodidad para diferentes estaturas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1AF05396-AE71-4019-BA84-4A62603F84C2}" type="parTrans" cxnId="{AC1EF246-0752-46D6-9221-80846444579D}">
      <dgm:prSet/>
      <dgm:spPr/>
      <dgm:t>
        <a:bodyPr/>
        <a:lstStyle/>
        <a:p>
          <a:endParaRPr lang="es-CO"/>
        </a:p>
      </dgm:t>
    </dgm:pt>
    <dgm:pt modelId="{AB025BA5-49C9-4452-992A-4B3627A178B3}" type="sibTrans" cxnId="{AC1EF246-0752-46D6-9221-80846444579D}">
      <dgm:prSet/>
      <dgm:spPr/>
      <dgm:t>
        <a:bodyPr/>
        <a:lstStyle/>
        <a:p>
          <a:endParaRPr lang="es-CO"/>
        </a:p>
      </dgm:t>
    </dgm:pt>
    <dgm:pt modelId="{122DCF84-FBDD-4FF7-9B44-6CA054619E46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Cero Emisiones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8A502F15-E734-43B5-9DA8-6EF3156D675B}" type="parTrans" cxnId="{7BC8F21B-9D29-440A-BB0F-EE4B7E808661}">
      <dgm:prSet/>
      <dgm:spPr/>
      <dgm:t>
        <a:bodyPr/>
        <a:lstStyle/>
        <a:p>
          <a:endParaRPr lang="es-CO"/>
        </a:p>
      </dgm:t>
    </dgm:pt>
    <dgm:pt modelId="{6BDC41BF-5149-411E-9128-26ED69680925}" type="sibTrans" cxnId="{7BC8F21B-9D29-440A-BB0F-EE4B7E808661}">
      <dgm:prSet/>
      <dgm:spPr/>
      <dgm:t>
        <a:bodyPr/>
        <a:lstStyle/>
        <a:p>
          <a:endParaRPr lang="es-CO"/>
        </a:p>
      </dgm:t>
    </dgm:pt>
    <dgm:pt modelId="{917058AF-39DA-462F-B909-62D79F9FF807}">
      <dgm:prSet custT="1"/>
      <dgm:spPr/>
      <dgm:t>
        <a:bodyPr/>
        <a:lstStyle/>
        <a:p>
          <a:r>
            <a:rPr lang="es-ES_tradnl" sz="4800" b="1" i="1" u="sng" strike="noStrike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es-ES_tradnl" sz="4800" b="1" i="1" u="sng" strike="noStrike" noProof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3D0123-1D33-4291-A6B1-68E35C391EDC}" type="sibTrans" cxnId="{703C9C92-3F8B-4B10-950E-FAA30715BE81}">
      <dgm:prSet/>
      <dgm:spPr>
        <a:blipFill dpi="0" rotWithShape="1">
          <a:blip xmlns:r="http://schemas.openxmlformats.org/officeDocument/2006/relationships" r:embed="rId6"/>
          <a:srcRect/>
          <a:tile tx="0" ty="6350" sx="25000" sy="25000" flip="xy" algn="ctr"/>
        </a:blipFill>
        <a:ln>
          <a:noFill/>
        </a:ln>
        <a:effectLst>
          <a:innerShdw blurRad="127000" dist="88900" dir="18900000">
            <a:prstClr val="black">
              <a:alpha val="54000"/>
            </a:prstClr>
          </a:innerShdw>
        </a:effectLst>
        <a:scene3d>
          <a:camera prst="orthographicFront"/>
          <a:lightRig rig="soft" dir="t"/>
        </a:scene3d>
        <a:sp3d>
          <a:bevelT w="152400" h="101600"/>
        </a:sp3d>
      </dgm:spPr>
      <dgm:t>
        <a:bodyPr/>
        <a:lstStyle/>
        <a:p>
          <a:endParaRPr lang="es-ES_tradnl" noProof="0"/>
        </a:p>
      </dgm:t>
    </dgm:pt>
    <dgm:pt modelId="{824A274B-5C8A-440D-A019-39097B8984DE}" type="parTrans" cxnId="{703C9C92-3F8B-4B10-950E-FAA30715BE81}">
      <dgm:prSet/>
      <dgm:spPr/>
      <dgm:t>
        <a:bodyPr/>
        <a:lstStyle/>
        <a:p>
          <a:endParaRPr lang="es-ES_tradnl" noProof="0"/>
        </a:p>
      </dgm:t>
    </dgm:pt>
    <dgm:pt modelId="{0BAC483F-E1E2-45AB-8870-8DA1CADFA807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No requiere lubricación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13A8290C-F76B-41D1-9927-487F01A0F199}" type="parTrans" cxnId="{F7F2319A-8432-4495-944C-BDA2D38BA62B}">
      <dgm:prSet/>
      <dgm:spPr/>
      <dgm:t>
        <a:bodyPr/>
        <a:lstStyle/>
        <a:p>
          <a:endParaRPr lang="es-CO"/>
        </a:p>
      </dgm:t>
    </dgm:pt>
    <dgm:pt modelId="{EC3220DA-E257-4CF5-B30E-C51066BDE3AE}" type="sibTrans" cxnId="{F7F2319A-8432-4495-944C-BDA2D38BA62B}">
      <dgm:prSet/>
      <dgm:spPr/>
      <dgm:t>
        <a:bodyPr/>
        <a:lstStyle/>
        <a:p>
          <a:endParaRPr lang="es-CO"/>
        </a:p>
      </dgm:t>
    </dgm:pt>
    <dgm:pt modelId="{5810D0D5-6875-46C8-932E-4961FA22587D}">
      <dgm:prSet phldrT="[Text]" custT="1"/>
      <dgm:spPr/>
      <dgm:t>
        <a:bodyPr/>
        <a:lstStyle/>
        <a:p>
          <a:pPr algn="l" defTabSz="914400">
            <a:buNone/>
          </a:pPr>
          <a:r>
            <a:rPr lang="es-ES_tradnl" sz="4400" noProof="0" dirty="0" smtClean="0">
              <a:solidFill>
                <a:schemeClr val="bg1"/>
              </a:solidFill>
              <a:latin typeface="Franklin Gothic Book" pitchFamily="34" charset="0"/>
            </a:rPr>
            <a:t>Posición más Optima de Pedaleo</a:t>
          </a:r>
          <a:endParaRPr lang="es-ES_tradnl" sz="4400" noProof="0" dirty="0">
            <a:solidFill>
              <a:schemeClr val="bg1"/>
            </a:solidFill>
            <a:latin typeface="Franklin Gothic Book" pitchFamily="34" charset="0"/>
          </a:endParaRPr>
        </a:p>
      </dgm:t>
    </dgm:pt>
    <dgm:pt modelId="{B501B436-CF4F-40DA-9007-A947BB6BB0FA}" type="parTrans" cxnId="{B0385B55-53C6-44C7-9E1F-B86D121C9C58}">
      <dgm:prSet/>
      <dgm:spPr/>
      <dgm:t>
        <a:bodyPr/>
        <a:lstStyle/>
        <a:p>
          <a:endParaRPr lang="es-CO"/>
        </a:p>
      </dgm:t>
    </dgm:pt>
    <dgm:pt modelId="{E3D6A15A-F856-418D-8BAE-8A9166E2CB0A}" type="sibTrans" cxnId="{B0385B55-53C6-44C7-9E1F-B86D121C9C58}">
      <dgm:prSet/>
      <dgm:spPr/>
      <dgm:t>
        <a:bodyPr/>
        <a:lstStyle/>
        <a:p>
          <a:endParaRPr lang="es-CO"/>
        </a:p>
      </dgm:t>
    </dgm:pt>
    <dgm:pt modelId="{5A3A2EBE-08DD-469C-9A78-68045B025674}" type="pres">
      <dgm:prSet presAssocID="{FCCEADC0-5EA2-49C2-AA43-AF5487F4269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8BE2B219-7DD2-44A4-B86E-6BB67237D31E}" type="pres">
      <dgm:prSet presAssocID="{FCCEADC0-5EA2-49C2-AA43-AF5487F4269D}" presName="Name1" presStyleCnt="0"/>
      <dgm:spPr/>
    </dgm:pt>
    <dgm:pt modelId="{43FE599A-4D13-4E9E-9A62-D74A00C7E56A}" type="pres">
      <dgm:prSet presAssocID="{FB3D0123-1D33-4291-A6B1-68E35C391EDC}" presName="picture_1" presStyleCnt="0"/>
      <dgm:spPr/>
    </dgm:pt>
    <dgm:pt modelId="{D824F5AB-FFF4-4AA1-861E-D8923C2D4E25}" type="pres">
      <dgm:prSet presAssocID="{FB3D0123-1D33-4291-A6B1-68E35C391EDC}" presName="pictureRepeatNode" presStyleLbl="alignImgPlace1" presStyleIdx="0" presStyleCnt="6" custFlipHor="0" custScaleX="77052" custScaleY="77517" custLinFactNeighborX="49450" custLinFactNeighborY="-1034"/>
      <dgm:spPr/>
      <dgm:t>
        <a:bodyPr/>
        <a:lstStyle/>
        <a:p>
          <a:endParaRPr lang="en-US"/>
        </a:p>
      </dgm:t>
    </dgm:pt>
    <dgm:pt modelId="{C5D7BA75-A419-4C3D-B1D4-522100F40370}" type="pres">
      <dgm:prSet presAssocID="{917058AF-39DA-462F-B909-62D79F9FF807}" presName="text_1" presStyleLbl="node1" presStyleIdx="0" presStyleCnt="0" custScaleY="44883" custLinFactY="-186272" custLinFactNeighborX="75124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7188D0-19E9-4905-BC01-C5960C025D1D}" type="pres">
      <dgm:prSet presAssocID="{D7FAD27F-40FE-4080-9564-807D61EF67F2}" presName="picture_2" presStyleCnt="0"/>
      <dgm:spPr/>
    </dgm:pt>
    <dgm:pt modelId="{19E99EEA-4BFF-457C-96B1-F87440ADAAE8}" type="pres">
      <dgm:prSet presAssocID="{D7FAD27F-40FE-4080-9564-807D61EF67F2}" presName="pictureRepeatNode" presStyleLbl="alignImgPlace1" presStyleIdx="1" presStyleCnt="6" custScaleX="218017" custScaleY="218017" custLinFactX="-29633" custLinFactY="300000" custLinFactNeighborX="-100000" custLinFactNeighborY="307536"/>
      <dgm:spPr/>
      <dgm:t>
        <a:bodyPr/>
        <a:lstStyle/>
        <a:p>
          <a:endParaRPr lang="en-US"/>
        </a:p>
      </dgm:t>
    </dgm:pt>
    <dgm:pt modelId="{8EFA5BF9-3983-4A0E-98D6-21D2DD15C964}" type="pres">
      <dgm:prSet presAssocID="{76A277C0-A686-47E1-8C3D-02E29FA77922}" presName="line_2" presStyleLbl="parChTrans1D1" presStyleIdx="0" presStyleCnt="5" custFlipVert="0" custFlipHor="0" custSzY="7758334" custScaleX="30158" custLinFactY="11171347" custLinFactNeighborX="11442" custLinFactNeighborY="11200000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en-US"/>
        </a:p>
      </dgm:t>
    </dgm:pt>
    <dgm:pt modelId="{83DDB2B0-9C38-4FDC-9DB3-E083168C0395}" type="pres">
      <dgm:prSet presAssocID="{76A277C0-A686-47E1-8C3D-02E29FA77922}" presName="textparent_2" presStyleLbl="node1" presStyleIdx="0" presStyleCnt="0"/>
      <dgm:spPr/>
    </dgm:pt>
    <dgm:pt modelId="{D86B972E-1427-4BC2-9BAB-DFD5EE4E141C}" type="pres">
      <dgm:prSet presAssocID="{76A277C0-A686-47E1-8C3D-02E29FA77922}" presName="text_2" presStyleLbl="revTx" presStyleIdx="0" presStyleCnt="5" custScaleX="2000000" custScaleY="206936" custLinFactX="-2500000" custLinFactY="-44466" custLinFactNeighborX="-250168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D77BE-6186-487A-B1A7-CEAE765AF19B}" type="pres">
      <dgm:prSet presAssocID="{D327EC46-12BB-4C72-8125-512AFE88B6CB}" presName="picture_3" presStyleCnt="0"/>
      <dgm:spPr/>
    </dgm:pt>
    <dgm:pt modelId="{712870C3-E2D1-4694-B2FB-11A25016C61E}" type="pres">
      <dgm:prSet presAssocID="{D327EC46-12BB-4C72-8125-512AFE88B6CB}" presName="pictureRepeatNode" presStyleLbl="alignImgPlace1" presStyleIdx="2" presStyleCnt="6" custScaleX="222436" custScaleY="222436" custLinFactY="-123904" custLinFactNeighborX="94584" custLinFactNeighborY="-200000"/>
      <dgm:spPr/>
      <dgm:t>
        <a:bodyPr/>
        <a:lstStyle/>
        <a:p>
          <a:endParaRPr lang="en-US"/>
        </a:p>
      </dgm:t>
    </dgm:pt>
    <dgm:pt modelId="{1A78D722-6F65-4962-886C-9D1FBB80F378}" type="pres">
      <dgm:prSet presAssocID="{3689365C-8C58-4623-B51A-613C695EDAC7}" presName="line_3" presStyleLbl="parChTrans1D1" presStyleIdx="1" presStyleCnt="5" custSzY="4724400" custScaleX="49008" custLinFactY="-3238788" custLinFactNeighborX="-40443" custLinFactNeighborY="-3300000"/>
      <dgm:spPr>
        <a:ln w="76200"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72420129-FBE0-435B-8196-75F668FCF280}" type="pres">
      <dgm:prSet presAssocID="{3689365C-8C58-4623-B51A-613C695EDAC7}" presName="textparent_3" presStyleLbl="node1" presStyleIdx="0" presStyleCnt="0"/>
      <dgm:spPr/>
    </dgm:pt>
    <dgm:pt modelId="{7B3FBFD9-6CC2-43E3-9945-15A049CF1E36}" type="pres">
      <dgm:prSet presAssocID="{3689365C-8C58-4623-B51A-613C695EDAC7}" presName="text_3" presStyleLbl="revTx" presStyleIdx="1" presStyleCnt="5" custLinFactY="-67537" custLinFactNeighborX="-118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B64458-582F-4676-815F-2795346F460C}" type="pres">
      <dgm:prSet presAssocID="{C23F2E2B-D75F-4361-833B-8EB61C7591C7}" presName="picture_4" presStyleCnt="0"/>
      <dgm:spPr/>
    </dgm:pt>
    <dgm:pt modelId="{5A1B3909-6505-4734-B2B6-C2917A75BF7F}" type="pres">
      <dgm:prSet presAssocID="{C23F2E2B-D75F-4361-833B-8EB61C7591C7}" presName="pictureRepeatNode" presStyleLbl="alignImgPlace1" presStyleIdx="3" presStyleCnt="6" custScaleX="180689" custScaleY="180689" custLinFactX="100000" custLinFactNeighborX="130855" custLinFactNeighborY="23157"/>
      <dgm:spPr/>
      <dgm:t>
        <a:bodyPr/>
        <a:lstStyle/>
        <a:p>
          <a:endParaRPr lang="en-US"/>
        </a:p>
      </dgm:t>
    </dgm:pt>
    <dgm:pt modelId="{D1B192E2-D643-4AFF-8563-C57D5964E4D4}" type="pres">
      <dgm:prSet presAssocID="{0751609F-26C6-4160-9478-87E868D53FF4}" presName="line_4" presStyleLbl="parChTrans1D1" presStyleIdx="2" presStyleCnt="5" custFlipVert="1" custSzY="6248400" custScaleX="41210" custLinFactY="-7100000" custLinFactNeighborX="45244" custLinFactNeighborY="-7179897"/>
      <dgm:spPr>
        <a:ln w="76200"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EB6960CF-BD5F-4D64-9607-42B2323AC4E0}" type="pres">
      <dgm:prSet presAssocID="{0751609F-26C6-4160-9478-87E868D53FF4}" presName="textparent_4" presStyleLbl="node1" presStyleIdx="0" presStyleCnt="0"/>
      <dgm:spPr/>
    </dgm:pt>
    <dgm:pt modelId="{B2234DCD-A008-48C7-9696-9FB191EFD550}" type="pres">
      <dgm:prSet presAssocID="{0751609F-26C6-4160-9478-87E868D53FF4}" presName="text_4" presStyleLbl="revTx" presStyleIdx="2" presStyleCnt="5" custLinFactY="55067" custLinFactNeighborX="8252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D34812-F264-4826-A16B-375445A03361}" type="pres">
      <dgm:prSet presAssocID="{06DDBBF5-C584-4073-803F-86D7D0C87C33}" presName="picture_5" presStyleCnt="0"/>
      <dgm:spPr/>
    </dgm:pt>
    <dgm:pt modelId="{26627CF6-A765-4E8C-B48D-ADD7394A109C}" type="pres">
      <dgm:prSet presAssocID="{06DDBBF5-C584-4073-803F-86D7D0C87C33}" presName="pictureRepeatNode" presStyleLbl="alignImgPlace1" presStyleIdx="4" presStyleCnt="6" custScaleX="210550" custScaleY="210550" custLinFactX="-257520" custLinFactY="-223943" custLinFactNeighborX="-300000" custLinFactNeighborY="-300000"/>
      <dgm:spPr/>
      <dgm:t>
        <a:bodyPr/>
        <a:lstStyle/>
        <a:p>
          <a:endParaRPr lang="es-CO"/>
        </a:p>
      </dgm:t>
    </dgm:pt>
    <dgm:pt modelId="{1E4AA389-C77B-4597-983F-93880427A6BA}" type="pres">
      <dgm:prSet presAssocID="{99C2C828-1210-46CA-A8D5-BAE174A4BF62}" presName="line_5" presStyleLbl="parChTrans1D1" presStyleIdx="3" presStyleCnt="5" custLinFactY="-2934336" custLinFactNeighborX="34461" custLinFactNeighborY="-3000000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es-CO"/>
        </a:p>
      </dgm:t>
    </dgm:pt>
    <dgm:pt modelId="{C75E2136-83C5-4FF5-A30B-DADF94851D2F}" type="pres">
      <dgm:prSet presAssocID="{99C2C828-1210-46CA-A8D5-BAE174A4BF62}" presName="textparent_5" presStyleLbl="node1" presStyleIdx="0" presStyleCnt="0"/>
      <dgm:spPr/>
    </dgm:pt>
    <dgm:pt modelId="{AEB1F424-9FDB-4431-ABE9-E2AA06EA71BB}" type="pres">
      <dgm:prSet presAssocID="{99C2C828-1210-46CA-A8D5-BAE174A4BF62}" presName="text_5" presStyleLbl="revTx" presStyleIdx="3" presStyleCnt="5" custLinFactX="-100000" custLinFactY="100000" custLinFactNeighborX="-144052" custLinFactNeighborY="12607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9B40BC6-D0A8-450A-B0F1-DC2812CC05C2}" type="pres">
      <dgm:prSet presAssocID="{35314AF6-7455-401E-A34F-8E26DDB7E2F6}" presName="picture_6" presStyleCnt="0"/>
      <dgm:spPr/>
    </dgm:pt>
    <dgm:pt modelId="{46CE1792-EFB7-4D06-9061-E9BA8435A398}" type="pres">
      <dgm:prSet presAssocID="{35314AF6-7455-401E-A34F-8E26DDB7E2F6}" presName="pictureRepeatNode" presStyleLbl="alignImgPlace1" presStyleIdx="5" presStyleCnt="6" custScaleX="188154" custScaleY="188154" custLinFactX="-300000" custLinFactNeighborX="-352298" custLinFactNeighborY="-21968"/>
      <dgm:spPr/>
      <dgm:t>
        <a:bodyPr/>
        <a:lstStyle/>
        <a:p>
          <a:endParaRPr lang="es-CO"/>
        </a:p>
      </dgm:t>
    </dgm:pt>
    <dgm:pt modelId="{9C56D657-E862-4713-984E-4A0A0A8C803D}" type="pres">
      <dgm:prSet presAssocID="{71C7AA68-FE29-4474-B6F3-AEB2E6CCCE0A}" presName="line_6" presStyleLbl="parChTrans1D1" presStyleIdx="4" presStyleCnt="5" custFlipVert="1" custSzY="3505200" custScaleX="65551" custLinFactY="-2500000" custLinFactNeighborX="-33838" custLinFactNeighborY="-2598928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76200"/>
      </dgm:spPr>
      <dgm:t>
        <a:bodyPr/>
        <a:lstStyle/>
        <a:p>
          <a:endParaRPr lang="es-CO"/>
        </a:p>
      </dgm:t>
    </dgm:pt>
    <dgm:pt modelId="{7BFC1496-2387-4483-BF41-D589F88A1CED}" type="pres">
      <dgm:prSet presAssocID="{71C7AA68-FE29-4474-B6F3-AEB2E6CCCE0A}" presName="textparent_6" presStyleLbl="node1" presStyleIdx="0" presStyleCnt="0"/>
      <dgm:spPr/>
    </dgm:pt>
    <dgm:pt modelId="{EFD4EFC5-2519-4A37-B398-B5298C6EFB16}" type="pres">
      <dgm:prSet presAssocID="{71C7AA68-FE29-4474-B6F3-AEB2E6CCCE0A}" presName="text_6" presStyleLbl="revTx" presStyleIdx="4" presStyleCnt="5" custLinFactY="100000" custLinFactNeighborX="-57265" custLinFactNeighborY="15894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B0385B55-53C6-44C7-9E1F-B86D121C9C58}" srcId="{99C2C828-1210-46CA-A8D5-BAE174A4BF62}" destId="{5810D0D5-6875-46C8-932E-4961FA22587D}" srcOrd="1" destOrd="0" parTransId="{B501B436-CF4F-40DA-9007-A947BB6BB0FA}" sibTransId="{E3D6A15A-F856-418D-8BAE-8A9166E2CB0A}"/>
    <dgm:cxn modelId="{B0500A10-C7FD-4496-B351-81B9072923B5}" type="presOf" srcId="{06DDBBF5-C584-4073-803F-86D7D0C87C33}" destId="{26627CF6-A765-4E8C-B48D-ADD7394A109C}" srcOrd="0" destOrd="0" presId="urn:microsoft.com/office/officeart/2008/layout/CircularPictureCallout"/>
    <dgm:cxn modelId="{4533260A-A740-4A21-9988-AEA664F05D5C}" type="presOf" srcId="{C23F2E2B-D75F-4361-833B-8EB61C7591C7}" destId="{5A1B3909-6505-4734-B2B6-C2917A75BF7F}" srcOrd="0" destOrd="0" presId="urn:microsoft.com/office/officeart/2008/layout/CircularPictureCallout"/>
    <dgm:cxn modelId="{C22AA78F-3ED2-4E0C-9C63-F8E9FF1BFD1A}" type="presOf" srcId="{76A277C0-A686-47E1-8C3D-02E29FA77922}" destId="{D86B972E-1427-4BC2-9BAB-DFD5EE4E141C}" srcOrd="0" destOrd="0" presId="urn:microsoft.com/office/officeart/2008/layout/CircularPictureCallout"/>
    <dgm:cxn modelId="{234E4F78-65D5-4FC3-B5CD-B5D7766C9C62}" type="presOf" srcId="{F8BE6AEF-5F9C-4E2B-8340-0C6DE1E77039}" destId="{7B3FBFD9-6CC2-43E3-9945-15A049CF1E36}" srcOrd="0" destOrd="1" presId="urn:microsoft.com/office/officeart/2008/layout/CircularPictureCallout"/>
    <dgm:cxn modelId="{14B6DF42-ED61-4C7D-B8AF-A55BE153CCA3}" type="presOf" srcId="{917058AF-39DA-462F-B909-62D79F9FF807}" destId="{C5D7BA75-A419-4C3D-B1D4-522100F40370}" srcOrd="0" destOrd="0" presId="urn:microsoft.com/office/officeart/2008/layout/CircularPictureCallout"/>
    <dgm:cxn modelId="{2AABBD46-E250-4147-8350-79F1A1E8AC17}" type="presOf" srcId="{122DCF84-FBDD-4FF7-9B44-6CA054619E46}" destId="{EFD4EFC5-2519-4A37-B398-B5298C6EFB16}" srcOrd="0" destOrd="1" presId="urn:microsoft.com/office/officeart/2008/layout/CircularPictureCallout"/>
    <dgm:cxn modelId="{AC1EF246-0752-46D6-9221-80846444579D}" srcId="{99C2C828-1210-46CA-A8D5-BAE174A4BF62}" destId="{A9A98FD6-DE7F-4699-BEB2-48DE13E267D3}" srcOrd="0" destOrd="0" parTransId="{1AF05396-AE71-4019-BA84-4A62603F84C2}" sibTransId="{AB025BA5-49C9-4452-992A-4B3627A178B3}"/>
    <dgm:cxn modelId="{EE08EC3F-645F-4225-8AFB-B06B0B606B8F}" type="presOf" srcId="{FCCEADC0-5EA2-49C2-AA43-AF5487F4269D}" destId="{5A3A2EBE-08DD-469C-9A78-68045B025674}" srcOrd="0" destOrd="0" presId="urn:microsoft.com/office/officeart/2008/layout/CircularPictureCallout"/>
    <dgm:cxn modelId="{49A57BD7-D82A-4835-922E-F3BC99D8EEA1}" type="presOf" srcId="{3689365C-8C58-4623-B51A-613C695EDAC7}" destId="{7B3FBFD9-6CC2-43E3-9945-15A049CF1E36}" srcOrd="0" destOrd="0" presId="urn:microsoft.com/office/officeart/2008/layout/CircularPictureCallout"/>
    <dgm:cxn modelId="{8A764B73-BF3B-4570-9449-1907CB71BA93}" srcId="{FCCEADC0-5EA2-49C2-AA43-AF5487F4269D}" destId="{76A277C0-A686-47E1-8C3D-02E29FA77922}" srcOrd="1" destOrd="0" parTransId="{C898D091-B394-45CF-B8BD-6A48A1FF5361}" sibTransId="{D7FAD27F-40FE-4080-9564-807D61EF67F2}"/>
    <dgm:cxn modelId="{36522BE6-A710-47ED-8B4C-215BEE5BB2D2}" type="presOf" srcId="{D7FAD27F-40FE-4080-9564-807D61EF67F2}" destId="{19E99EEA-4BFF-457C-96B1-F87440ADAAE8}" srcOrd="0" destOrd="0" presId="urn:microsoft.com/office/officeart/2008/layout/CircularPictureCallout"/>
    <dgm:cxn modelId="{A995A9EF-8455-4176-BA75-234B822BBCF3}" type="presOf" srcId="{0751609F-26C6-4160-9478-87E868D53FF4}" destId="{B2234DCD-A008-48C7-9696-9FB191EFD550}" srcOrd="0" destOrd="0" presId="urn:microsoft.com/office/officeart/2008/layout/CircularPictureCallout"/>
    <dgm:cxn modelId="{8FB46F0D-540F-4715-AB03-8CCB89710BB8}" srcId="{0751609F-26C6-4160-9478-87E868D53FF4}" destId="{81F9D52B-ED3B-48FE-952E-C7B29C608843}" srcOrd="2" destOrd="0" parTransId="{D3C19A74-CDDB-44BE-AB2B-F96C23E70574}" sibTransId="{2E8BC67E-AED1-4703-AA6F-86B3A15F0DAC}"/>
    <dgm:cxn modelId="{AC624C22-F83D-401F-A0D3-85B10AC9428B}" type="presOf" srcId="{0BAC483F-E1E2-45AB-8870-8DA1CADFA807}" destId="{7B3FBFD9-6CC2-43E3-9945-15A049CF1E36}" srcOrd="0" destOrd="2" presId="urn:microsoft.com/office/officeart/2008/layout/CircularPictureCallout"/>
    <dgm:cxn modelId="{C9F9A485-9B19-4895-A746-43E1BEB33793}" type="presOf" srcId="{FB3D0123-1D33-4291-A6B1-68E35C391EDC}" destId="{D824F5AB-FFF4-4AA1-861E-D8923C2D4E25}" srcOrd="0" destOrd="0" presId="urn:microsoft.com/office/officeart/2008/layout/CircularPictureCallout"/>
    <dgm:cxn modelId="{64F92E8F-97E1-4779-8699-87824ADE3F3E}" type="presOf" srcId="{71C7AA68-FE29-4474-B6F3-AEB2E6CCCE0A}" destId="{EFD4EFC5-2519-4A37-B398-B5298C6EFB16}" srcOrd="0" destOrd="0" presId="urn:microsoft.com/office/officeart/2008/layout/CircularPictureCallout"/>
    <dgm:cxn modelId="{9804054F-9DE4-4E04-BCFC-A1780293C139}" type="presOf" srcId="{5810D0D5-6875-46C8-932E-4961FA22587D}" destId="{AEB1F424-9FDB-4431-ABE9-E2AA06EA71BB}" srcOrd="0" destOrd="2" presId="urn:microsoft.com/office/officeart/2008/layout/CircularPictureCallout"/>
    <dgm:cxn modelId="{F7F2319A-8432-4495-944C-BDA2D38BA62B}" srcId="{3689365C-8C58-4623-B51A-613C695EDAC7}" destId="{0BAC483F-E1E2-45AB-8870-8DA1CADFA807}" srcOrd="1" destOrd="0" parTransId="{13A8290C-F76B-41D1-9927-487F01A0F199}" sibTransId="{EC3220DA-E257-4CF5-B30E-C51066BDE3AE}"/>
    <dgm:cxn modelId="{84171B9F-FE3F-4148-BBC7-435CC7BCA9B2}" type="presOf" srcId="{35314AF6-7455-401E-A34F-8E26DDB7E2F6}" destId="{46CE1792-EFB7-4D06-9061-E9BA8435A398}" srcOrd="0" destOrd="0" presId="urn:microsoft.com/office/officeart/2008/layout/CircularPictureCallout"/>
    <dgm:cxn modelId="{13B857F6-AD17-41F5-B321-17E3BB16CD25}" srcId="{3689365C-8C58-4623-B51A-613C695EDAC7}" destId="{F8BE6AEF-5F9C-4E2B-8340-0C6DE1E77039}" srcOrd="0" destOrd="0" parTransId="{52718ECE-01DD-45D2-87DD-F02BB79B2A4A}" sibTransId="{EE8369D4-1D2A-42FF-B62D-A2999A3774AE}"/>
    <dgm:cxn modelId="{25AE9936-6BF4-427D-9C48-60EAAE83EF6D}" type="presOf" srcId="{A9A98FD6-DE7F-4699-BEB2-48DE13E267D3}" destId="{AEB1F424-9FDB-4431-ABE9-E2AA06EA71BB}" srcOrd="0" destOrd="1" presId="urn:microsoft.com/office/officeart/2008/layout/CircularPictureCallout"/>
    <dgm:cxn modelId="{703C9C92-3F8B-4B10-950E-FAA30715BE81}" srcId="{FCCEADC0-5EA2-49C2-AA43-AF5487F4269D}" destId="{917058AF-39DA-462F-B909-62D79F9FF807}" srcOrd="0" destOrd="0" parTransId="{824A274B-5C8A-440D-A019-39097B8984DE}" sibTransId="{FB3D0123-1D33-4291-A6B1-68E35C391EDC}"/>
    <dgm:cxn modelId="{FF16F353-964F-4268-B76E-9B42AF5CC6E3}" srcId="{FCCEADC0-5EA2-49C2-AA43-AF5487F4269D}" destId="{99C2C828-1210-46CA-A8D5-BAE174A4BF62}" srcOrd="4" destOrd="0" parTransId="{53CBC3FC-AB34-4D41-85F2-5792C335CB1F}" sibTransId="{06DDBBF5-C584-4073-803F-86D7D0C87C33}"/>
    <dgm:cxn modelId="{B2EA27BB-225C-47ED-9245-90AD3965A8EC}" srcId="{FCCEADC0-5EA2-49C2-AA43-AF5487F4269D}" destId="{3689365C-8C58-4623-B51A-613C695EDAC7}" srcOrd="2" destOrd="0" parTransId="{8407B76B-C9F0-41C4-BB76-31479BA92FDD}" sibTransId="{D327EC46-12BB-4C72-8125-512AFE88B6CB}"/>
    <dgm:cxn modelId="{108A91EE-B948-4961-B052-F97137FE41D2}" type="presOf" srcId="{99C2C828-1210-46CA-A8D5-BAE174A4BF62}" destId="{AEB1F424-9FDB-4431-ABE9-E2AA06EA71BB}" srcOrd="0" destOrd="0" presId="urn:microsoft.com/office/officeart/2008/layout/CircularPictureCallout"/>
    <dgm:cxn modelId="{EB9DD91F-2A25-4ED3-B861-0D211BA2800A}" type="presOf" srcId="{D327EC46-12BB-4C72-8125-512AFE88B6CB}" destId="{712870C3-E2D1-4694-B2FB-11A25016C61E}" srcOrd="0" destOrd="0" presId="urn:microsoft.com/office/officeart/2008/layout/CircularPictureCallout"/>
    <dgm:cxn modelId="{DB20B613-E50E-4D3C-B526-A2E102ECCDBE}" type="presOf" srcId="{CE8C1C57-06CE-460C-BA3F-C306D507DCAE}" destId="{D86B972E-1427-4BC2-9BAB-DFD5EE4E141C}" srcOrd="0" destOrd="1" presId="urn:microsoft.com/office/officeart/2008/layout/CircularPictureCallout"/>
    <dgm:cxn modelId="{7BC8F21B-9D29-440A-BB0F-EE4B7E808661}" srcId="{71C7AA68-FE29-4474-B6F3-AEB2E6CCCE0A}" destId="{122DCF84-FBDD-4FF7-9B44-6CA054619E46}" srcOrd="0" destOrd="0" parTransId="{8A502F15-E734-43B5-9DA8-6EF3156D675B}" sibTransId="{6BDC41BF-5149-411E-9128-26ED69680925}"/>
    <dgm:cxn modelId="{209F8740-9967-40C1-8670-1A3774A3051E}" srcId="{0751609F-26C6-4160-9478-87E868D53FF4}" destId="{62D72F09-2930-4AB3-904D-4FB6257F0B32}" srcOrd="1" destOrd="0" parTransId="{5BE1FFA8-F9D9-41C3-B6DA-6487B3E44395}" sibTransId="{AFA94E0D-45EA-4931-B92C-5152BB4021F5}"/>
    <dgm:cxn modelId="{3D41BAAB-1291-4B6E-8D52-0752F8C90151}" srcId="{FCCEADC0-5EA2-49C2-AA43-AF5487F4269D}" destId="{71C7AA68-FE29-4474-B6F3-AEB2E6CCCE0A}" srcOrd="5" destOrd="0" parTransId="{93517E35-853F-4326-A989-2627EAC49CCF}" sibTransId="{35314AF6-7455-401E-A34F-8E26DDB7E2F6}"/>
    <dgm:cxn modelId="{78B443D7-F5F7-4DE5-A084-3AFE62B03223}" srcId="{FCCEADC0-5EA2-49C2-AA43-AF5487F4269D}" destId="{0751609F-26C6-4160-9478-87E868D53FF4}" srcOrd="3" destOrd="0" parTransId="{E4BD4196-5F79-4C17-A07B-982A21678786}" sibTransId="{C23F2E2B-D75F-4361-833B-8EB61C7591C7}"/>
    <dgm:cxn modelId="{8F771133-6A2E-455E-80F8-81A698BB4B29}" type="presOf" srcId="{62D72F09-2930-4AB3-904D-4FB6257F0B32}" destId="{B2234DCD-A008-48C7-9696-9FB191EFD550}" srcOrd="0" destOrd="2" presId="urn:microsoft.com/office/officeart/2008/layout/CircularPictureCallout"/>
    <dgm:cxn modelId="{D626C74C-A205-413A-9A3B-BCBA9D0CD730}" srcId="{76A277C0-A686-47E1-8C3D-02E29FA77922}" destId="{CE8C1C57-06CE-460C-BA3F-C306D507DCAE}" srcOrd="0" destOrd="0" parTransId="{C50A21F4-25ED-41D1-B276-AD3C77188E95}" sibTransId="{56CA51E6-4869-4C08-9122-65ECE8BC5279}"/>
    <dgm:cxn modelId="{41772A71-1DAF-416C-AFAC-59C9EEEA1C1C}" type="presOf" srcId="{CC770508-CDAB-4E8D-9F40-F3624E6A209D}" destId="{B2234DCD-A008-48C7-9696-9FB191EFD550}" srcOrd="0" destOrd="1" presId="urn:microsoft.com/office/officeart/2008/layout/CircularPictureCallout"/>
    <dgm:cxn modelId="{E9D59211-8E09-4D24-B7F4-5E25259A9B06}" srcId="{0751609F-26C6-4160-9478-87E868D53FF4}" destId="{CC770508-CDAB-4E8D-9F40-F3624E6A209D}" srcOrd="0" destOrd="0" parTransId="{1FE89345-9655-4608-A901-2850F4D9533A}" sibTransId="{A40B6B3F-EDCA-487C-8D92-137C6FBBA085}"/>
    <dgm:cxn modelId="{9AD39F58-B9C8-4CEF-B15C-D5075688B0B5}" type="presOf" srcId="{81F9D52B-ED3B-48FE-952E-C7B29C608843}" destId="{B2234DCD-A008-48C7-9696-9FB191EFD550}" srcOrd="0" destOrd="3" presId="urn:microsoft.com/office/officeart/2008/layout/CircularPictureCallout"/>
    <dgm:cxn modelId="{987A7F19-F18C-4718-977D-CE85E1B463C8}" type="presParOf" srcId="{5A3A2EBE-08DD-469C-9A78-68045B025674}" destId="{8BE2B219-7DD2-44A4-B86E-6BB67237D31E}" srcOrd="0" destOrd="0" presId="urn:microsoft.com/office/officeart/2008/layout/CircularPictureCallout"/>
    <dgm:cxn modelId="{BFC39D39-7E6C-4723-9203-2208E67C9327}" type="presParOf" srcId="{8BE2B219-7DD2-44A4-B86E-6BB67237D31E}" destId="{43FE599A-4D13-4E9E-9A62-D74A00C7E56A}" srcOrd="0" destOrd="0" presId="urn:microsoft.com/office/officeart/2008/layout/CircularPictureCallout"/>
    <dgm:cxn modelId="{16B15496-F420-4D62-9F21-56D95D877C80}" type="presParOf" srcId="{43FE599A-4D13-4E9E-9A62-D74A00C7E56A}" destId="{D824F5AB-FFF4-4AA1-861E-D8923C2D4E25}" srcOrd="0" destOrd="0" presId="urn:microsoft.com/office/officeart/2008/layout/CircularPictureCallout"/>
    <dgm:cxn modelId="{E9BA77C5-EF7B-4D9E-96DD-9054ED321854}" type="presParOf" srcId="{8BE2B219-7DD2-44A4-B86E-6BB67237D31E}" destId="{C5D7BA75-A419-4C3D-B1D4-522100F40370}" srcOrd="1" destOrd="0" presId="urn:microsoft.com/office/officeart/2008/layout/CircularPictureCallout"/>
    <dgm:cxn modelId="{9B6A61B3-2BD7-4CFF-8690-E357DB45EA78}" type="presParOf" srcId="{8BE2B219-7DD2-44A4-B86E-6BB67237D31E}" destId="{B27188D0-19E9-4905-BC01-C5960C025D1D}" srcOrd="2" destOrd="0" presId="urn:microsoft.com/office/officeart/2008/layout/CircularPictureCallout"/>
    <dgm:cxn modelId="{A396E89E-BF9B-4499-82DD-6E40B2E60F64}" type="presParOf" srcId="{B27188D0-19E9-4905-BC01-C5960C025D1D}" destId="{19E99EEA-4BFF-457C-96B1-F87440ADAAE8}" srcOrd="0" destOrd="0" presId="urn:microsoft.com/office/officeart/2008/layout/CircularPictureCallout"/>
    <dgm:cxn modelId="{629133AE-E4AE-43A0-8A9A-016FEEDE14D9}" type="presParOf" srcId="{8BE2B219-7DD2-44A4-B86E-6BB67237D31E}" destId="{8EFA5BF9-3983-4A0E-98D6-21D2DD15C964}" srcOrd="3" destOrd="0" presId="urn:microsoft.com/office/officeart/2008/layout/CircularPictureCallout"/>
    <dgm:cxn modelId="{9C679DC1-A92E-4660-A1AD-A58891370775}" type="presParOf" srcId="{8BE2B219-7DD2-44A4-B86E-6BB67237D31E}" destId="{83DDB2B0-9C38-4FDC-9DB3-E083168C0395}" srcOrd="4" destOrd="0" presId="urn:microsoft.com/office/officeart/2008/layout/CircularPictureCallout"/>
    <dgm:cxn modelId="{4C689FEE-E782-46E9-83C0-656A952C6911}" type="presParOf" srcId="{83DDB2B0-9C38-4FDC-9DB3-E083168C0395}" destId="{D86B972E-1427-4BC2-9BAB-DFD5EE4E141C}" srcOrd="0" destOrd="0" presId="urn:microsoft.com/office/officeart/2008/layout/CircularPictureCallout"/>
    <dgm:cxn modelId="{7B27D0A4-45BB-4CF1-BA00-A82357BD727D}" type="presParOf" srcId="{8BE2B219-7DD2-44A4-B86E-6BB67237D31E}" destId="{513D77BE-6186-487A-B1A7-CEAE765AF19B}" srcOrd="5" destOrd="0" presId="urn:microsoft.com/office/officeart/2008/layout/CircularPictureCallout"/>
    <dgm:cxn modelId="{B8DEBE0C-8527-46A4-B723-A12C3B5ACF4A}" type="presParOf" srcId="{513D77BE-6186-487A-B1A7-CEAE765AF19B}" destId="{712870C3-E2D1-4694-B2FB-11A25016C61E}" srcOrd="0" destOrd="0" presId="urn:microsoft.com/office/officeart/2008/layout/CircularPictureCallout"/>
    <dgm:cxn modelId="{0F1A2850-AFCA-47A1-8E4C-26B44DD2323B}" type="presParOf" srcId="{8BE2B219-7DD2-44A4-B86E-6BB67237D31E}" destId="{1A78D722-6F65-4962-886C-9D1FBB80F378}" srcOrd="6" destOrd="0" presId="urn:microsoft.com/office/officeart/2008/layout/CircularPictureCallout"/>
    <dgm:cxn modelId="{7072F394-6D2C-469B-B146-F3D011856C50}" type="presParOf" srcId="{8BE2B219-7DD2-44A4-B86E-6BB67237D31E}" destId="{72420129-FBE0-435B-8196-75F668FCF280}" srcOrd="7" destOrd="0" presId="urn:microsoft.com/office/officeart/2008/layout/CircularPictureCallout"/>
    <dgm:cxn modelId="{976494C0-88FF-40FA-BDCD-7912C33BDD62}" type="presParOf" srcId="{72420129-FBE0-435B-8196-75F668FCF280}" destId="{7B3FBFD9-6CC2-43E3-9945-15A049CF1E36}" srcOrd="0" destOrd="0" presId="urn:microsoft.com/office/officeart/2008/layout/CircularPictureCallout"/>
    <dgm:cxn modelId="{1DD8945C-2DEB-43BB-A2A3-58E9B715CED1}" type="presParOf" srcId="{8BE2B219-7DD2-44A4-B86E-6BB67237D31E}" destId="{CFB64458-582F-4676-815F-2795346F460C}" srcOrd="8" destOrd="0" presId="urn:microsoft.com/office/officeart/2008/layout/CircularPictureCallout"/>
    <dgm:cxn modelId="{C39B89E6-41E8-474C-8551-F1D39CB3C0CD}" type="presParOf" srcId="{CFB64458-582F-4676-815F-2795346F460C}" destId="{5A1B3909-6505-4734-B2B6-C2917A75BF7F}" srcOrd="0" destOrd="0" presId="urn:microsoft.com/office/officeart/2008/layout/CircularPictureCallout"/>
    <dgm:cxn modelId="{BC4A57AA-501D-48BB-8650-1AD469305011}" type="presParOf" srcId="{8BE2B219-7DD2-44A4-B86E-6BB67237D31E}" destId="{D1B192E2-D643-4AFF-8563-C57D5964E4D4}" srcOrd="9" destOrd="0" presId="urn:microsoft.com/office/officeart/2008/layout/CircularPictureCallout"/>
    <dgm:cxn modelId="{609B6E72-EE6E-4081-9A18-D7CF18526367}" type="presParOf" srcId="{8BE2B219-7DD2-44A4-B86E-6BB67237D31E}" destId="{EB6960CF-BD5F-4D64-9607-42B2323AC4E0}" srcOrd="10" destOrd="0" presId="urn:microsoft.com/office/officeart/2008/layout/CircularPictureCallout"/>
    <dgm:cxn modelId="{FD5D92B1-15D0-4224-9B27-F02AFCF749B1}" type="presParOf" srcId="{EB6960CF-BD5F-4D64-9607-42B2323AC4E0}" destId="{B2234DCD-A008-48C7-9696-9FB191EFD550}" srcOrd="0" destOrd="0" presId="urn:microsoft.com/office/officeart/2008/layout/CircularPictureCallout"/>
    <dgm:cxn modelId="{C3A64D64-41D9-41FF-8C82-100B3C222243}" type="presParOf" srcId="{8BE2B219-7DD2-44A4-B86E-6BB67237D31E}" destId="{B6D34812-F264-4826-A16B-375445A03361}" srcOrd="11" destOrd="0" presId="urn:microsoft.com/office/officeart/2008/layout/CircularPictureCallout"/>
    <dgm:cxn modelId="{EB28418B-D9E9-4C1D-9659-D53EF4E3D2A7}" type="presParOf" srcId="{B6D34812-F264-4826-A16B-375445A03361}" destId="{26627CF6-A765-4E8C-B48D-ADD7394A109C}" srcOrd="0" destOrd="0" presId="urn:microsoft.com/office/officeart/2008/layout/CircularPictureCallout"/>
    <dgm:cxn modelId="{74134477-327F-4F09-9E30-A815EE612705}" type="presParOf" srcId="{8BE2B219-7DD2-44A4-B86E-6BB67237D31E}" destId="{1E4AA389-C77B-4597-983F-93880427A6BA}" srcOrd="12" destOrd="0" presId="urn:microsoft.com/office/officeart/2008/layout/CircularPictureCallout"/>
    <dgm:cxn modelId="{89FA4565-D1FD-41E0-81B4-9F6907CF4470}" type="presParOf" srcId="{8BE2B219-7DD2-44A4-B86E-6BB67237D31E}" destId="{C75E2136-83C5-4FF5-A30B-DADF94851D2F}" srcOrd="13" destOrd="0" presId="urn:microsoft.com/office/officeart/2008/layout/CircularPictureCallout"/>
    <dgm:cxn modelId="{5CBC3B51-D704-4A89-A551-1568BEBDE2DA}" type="presParOf" srcId="{C75E2136-83C5-4FF5-A30B-DADF94851D2F}" destId="{AEB1F424-9FDB-4431-ABE9-E2AA06EA71BB}" srcOrd="0" destOrd="0" presId="urn:microsoft.com/office/officeart/2008/layout/CircularPictureCallout"/>
    <dgm:cxn modelId="{8BC448E3-622F-4876-A427-ACEDCF79E9D3}" type="presParOf" srcId="{8BE2B219-7DD2-44A4-B86E-6BB67237D31E}" destId="{B9B40BC6-D0A8-450A-B0F1-DC2812CC05C2}" srcOrd="14" destOrd="0" presId="urn:microsoft.com/office/officeart/2008/layout/CircularPictureCallout"/>
    <dgm:cxn modelId="{7F6C3CD3-508D-4C3E-A876-4B851807B33B}" type="presParOf" srcId="{B9B40BC6-D0A8-450A-B0F1-DC2812CC05C2}" destId="{46CE1792-EFB7-4D06-9061-E9BA8435A398}" srcOrd="0" destOrd="0" presId="urn:microsoft.com/office/officeart/2008/layout/CircularPictureCallout"/>
    <dgm:cxn modelId="{DF9F309A-1D46-478A-95F7-656049B305DE}" type="presParOf" srcId="{8BE2B219-7DD2-44A4-B86E-6BB67237D31E}" destId="{9C56D657-E862-4713-984E-4A0A0A8C803D}" srcOrd="15" destOrd="0" presId="urn:microsoft.com/office/officeart/2008/layout/CircularPictureCallout"/>
    <dgm:cxn modelId="{A9B0A227-58E3-4E2D-BE7B-A9B02AD25230}" type="presParOf" srcId="{8BE2B219-7DD2-44A4-B86E-6BB67237D31E}" destId="{7BFC1496-2387-4483-BF41-D589F88A1CED}" srcOrd="16" destOrd="0" presId="urn:microsoft.com/office/officeart/2008/layout/CircularPictureCallout"/>
    <dgm:cxn modelId="{9568FE1F-9C9E-4A6D-B5AB-67849BBF3524}" type="presParOf" srcId="{7BFC1496-2387-4483-BF41-D589F88A1CED}" destId="{EFD4EFC5-2519-4A37-B398-B5298C6EFB16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6D657-E862-4713-984E-4A0A0A8C803D}">
      <dsp:nvSpPr>
        <dsp:cNvPr id="0" name=""/>
        <dsp:cNvSpPr/>
      </dsp:nvSpPr>
      <dsp:spPr>
        <a:xfrm flipV="1">
          <a:off x="3109843" y="16442880"/>
          <a:ext cx="7537007" cy="3505200"/>
        </a:xfrm>
        <a:prstGeom prst="line">
          <a:avLst/>
        </a:prstGeom>
        <a:solidFill>
          <a:schemeClr val="lt1"/>
        </a:solidFill>
        <a:ln w="762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1E4AA389-C77B-4597-983F-93880427A6BA}">
      <dsp:nvSpPr>
        <dsp:cNvPr id="0" name=""/>
        <dsp:cNvSpPr/>
      </dsp:nvSpPr>
      <dsp:spPr>
        <a:xfrm>
          <a:off x="8368348" y="15955351"/>
          <a:ext cx="9716192" cy="0"/>
        </a:xfrm>
        <a:prstGeom prst="line">
          <a:avLst/>
        </a:prstGeom>
        <a:solidFill>
          <a:schemeClr val="lt1"/>
        </a:solidFill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D1B192E2-D643-4AFF-8563-C57D5964E4D4}">
      <dsp:nvSpPr>
        <dsp:cNvPr id="0" name=""/>
        <dsp:cNvSpPr/>
      </dsp:nvSpPr>
      <dsp:spPr>
        <a:xfrm flipV="1">
          <a:off x="11792148" y="7116150"/>
          <a:ext cx="3739038" cy="6248400"/>
        </a:xfrm>
        <a:prstGeom prst="line">
          <a:avLst/>
        </a:prstGeom>
        <a:noFill/>
        <a:ln w="762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8D722-6F65-4962-886C-9D1FBB80F378}">
      <dsp:nvSpPr>
        <dsp:cNvPr id="0" name=""/>
        <dsp:cNvSpPr/>
      </dsp:nvSpPr>
      <dsp:spPr>
        <a:xfrm>
          <a:off x="3567772" y="7954351"/>
          <a:ext cx="4761711" cy="4724399"/>
        </a:xfrm>
        <a:prstGeom prst="line">
          <a:avLst/>
        </a:prstGeom>
        <a:noFill/>
        <a:ln w="76200" cap="flat" cmpd="sng" algn="ctr">
          <a:solidFill>
            <a:schemeClr val="bg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A5BF9-3983-4A0E-98D6-21D2DD15C964}">
      <dsp:nvSpPr>
        <dsp:cNvPr id="0" name=""/>
        <dsp:cNvSpPr/>
      </dsp:nvSpPr>
      <dsp:spPr>
        <a:xfrm>
          <a:off x="10350836" y="14905650"/>
          <a:ext cx="3467545" cy="7758334"/>
        </a:xfrm>
        <a:prstGeom prst="line">
          <a:avLst/>
        </a:prstGeom>
        <a:solidFill>
          <a:schemeClr val="lt1"/>
        </a:solidFill>
        <a:ln w="762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D824F5AB-FFF4-4AA1-861E-D8923C2D4E25}">
      <dsp:nvSpPr>
        <dsp:cNvPr id="0" name=""/>
        <dsp:cNvSpPr/>
      </dsp:nvSpPr>
      <dsp:spPr>
        <a:xfrm>
          <a:off x="6258988" y="10868080"/>
          <a:ext cx="8738789" cy="8791526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tile tx="0" ty="6350" sx="25000" sy="25000" flip="xy" algn="ctr"/>
        </a:blipFill>
        <a:ln w="12700" cap="flat" cmpd="sng" algn="ctr">
          <a:noFill/>
          <a:prstDash val="solid"/>
          <a:miter lim="800000"/>
        </a:ln>
        <a:effectLst>
          <a:innerShdw blurRad="127000" dist="88900" dir="18900000">
            <a:prstClr val="black">
              <a:alpha val="54000"/>
            </a:prstClr>
          </a:innerShdw>
        </a:effectLst>
        <a:scene3d>
          <a:camera prst="orthographicFront"/>
          <a:lightRig rig="soft" dir="t"/>
        </a:scene3d>
        <a:sp3d>
          <a:bevelT w="152400" h="1016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7BA75-A419-4C3D-B1D4-522100F40370}">
      <dsp:nvSpPr>
        <dsp:cNvPr id="0" name=""/>
        <dsp:cNvSpPr/>
      </dsp:nvSpPr>
      <dsp:spPr>
        <a:xfrm>
          <a:off x="6843678" y="9706950"/>
          <a:ext cx="7258507" cy="7539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4800" b="1" i="1" u="sng" strike="noStrike" kern="1200" noProof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endParaRPr lang="es-ES_tradnl" sz="4800" b="1" i="1" u="sng" strike="noStrike" kern="1200" noProof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843678" y="9706950"/>
        <a:ext cx="7258507" cy="753954"/>
      </dsp:txXfrm>
    </dsp:sp>
    <dsp:sp modelId="{19E99EEA-4BFF-457C-96B1-F87440ADAAE8}">
      <dsp:nvSpPr>
        <dsp:cNvPr id="0" name=""/>
        <dsp:cNvSpPr/>
      </dsp:nvSpPr>
      <dsp:spPr>
        <a:xfrm>
          <a:off x="11646221" y="20908347"/>
          <a:ext cx="4450719" cy="4450719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B972E-1427-4BC2-9BAB-DFD5EE4E141C}">
      <dsp:nvSpPr>
        <dsp:cNvPr id="0" name=""/>
        <dsp:cNvSpPr/>
      </dsp:nvSpPr>
      <dsp:spPr>
        <a:xfrm>
          <a:off x="6303987" y="5669671"/>
          <a:ext cx="4492372" cy="422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0" rIns="167640" bIns="0" numCol="1" spcCol="1270" anchor="t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400" b="1" i="1" u="sng" kern="120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Asistencia eléctrica</a:t>
          </a:r>
          <a:endParaRPr lang="es-ES_tradnl" sz="4400" b="1" i="1" u="sng" kern="1200" noProof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Alternador </a:t>
          </a:r>
          <a:r>
            <a:rPr lang="es-ES_tradnl" sz="4400" kern="1200" noProof="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sera</a:t>
          </a:r>
          <a:r>
            <a:rPr lang="es-ES_tradnl" sz="4400" kern="120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 el mecanismo para transformar la </a:t>
          </a:r>
          <a:r>
            <a:rPr lang="es-ES_tradnl" sz="4400" kern="1200" noProof="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energia</a:t>
          </a:r>
          <a:r>
            <a:rPr lang="es-ES_tradnl" sz="4400" kern="1200" noProof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 del pedaleo en </a:t>
          </a:r>
          <a:r>
            <a:rPr lang="es-ES_tradnl" sz="4400" kern="1200" noProof="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</a:rPr>
            <a:t>electrica</a:t>
          </a:r>
          <a:endParaRPr lang="es-ES_tradnl" sz="4400" kern="1200" noProof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Franklin Gothic Book" pitchFamily="34" charset="0"/>
          </a:endParaRPr>
        </a:p>
      </dsp:txBody>
      <dsp:txXfrm>
        <a:off x="6303987" y="5669671"/>
        <a:ext cx="4492372" cy="4224505"/>
      </dsp:txXfrm>
    </dsp:sp>
    <dsp:sp modelId="{712870C3-E2D1-4694-B2FB-11A25016C61E}">
      <dsp:nvSpPr>
        <dsp:cNvPr id="0" name=""/>
        <dsp:cNvSpPr/>
      </dsp:nvSpPr>
      <dsp:spPr>
        <a:xfrm>
          <a:off x="14396668" y="3787694"/>
          <a:ext cx="4540931" cy="4540931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tile tx="0" ty="31750" sx="60000" sy="60000" flip="xy" algn="ctr"/>
        </a:blipFill>
        <a:ln w="12700" cap="flat" cmpd="sng" algn="ctr">
          <a:noFill/>
          <a:prstDash val="solid"/>
          <a:miter lim="800000"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FBFD9-6CC2-43E3-9945-15A049CF1E36}">
      <dsp:nvSpPr>
        <dsp:cNvPr id="0" name=""/>
        <dsp:cNvSpPr/>
      </dsp:nvSpPr>
      <dsp:spPr>
        <a:xfrm>
          <a:off x="15682735" y="8229594"/>
          <a:ext cx="6275206" cy="204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0" rIns="167640" bIns="0" numCol="1" spcCol="1270" anchor="t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400" b="1" i="1" u="sng" kern="1200" noProof="0" dirty="0" smtClean="0">
              <a:solidFill>
                <a:schemeClr val="bg1"/>
              </a:solidFill>
              <a:latin typeface="Franklin Gothic Book" pitchFamily="34" charset="0"/>
            </a:rPr>
            <a:t>Sistema de Transmisión</a:t>
          </a:r>
          <a:endParaRPr lang="es-ES_tradnl" sz="4400" b="1" i="1" u="sng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Transmisión por Correa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No requiere lubricación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</dsp:txBody>
      <dsp:txXfrm>
        <a:off x="15682735" y="8229594"/>
        <a:ext cx="6275206" cy="2041455"/>
      </dsp:txXfrm>
    </dsp:sp>
    <dsp:sp modelId="{5A1B3909-6505-4734-B2B6-C2917A75BF7F}">
      <dsp:nvSpPr>
        <dsp:cNvPr id="0" name=""/>
        <dsp:cNvSpPr/>
      </dsp:nvSpPr>
      <dsp:spPr>
        <a:xfrm>
          <a:off x="16961644" y="14009510"/>
          <a:ext cx="3688684" cy="3688684"/>
        </a:xfrm>
        <a:prstGeom prst="ellipse">
          <a:avLst/>
        </a:prstGeom>
        <a:blipFill dpi="0" rotWithShape="1">
          <a:blip xmlns:r="http://schemas.openxmlformats.org/officeDocument/2006/relationships" r:embed="rId4"/>
          <a:srcRect/>
          <a:tile tx="0" ty="0" sx="50000" sy="50000" flip="xy" algn="ctr"/>
        </a:blipFill>
        <a:ln w="12700" cap="flat" cmpd="sng" algn="ctr">
          <a:noFill/>
          <a:prstDash val="solid"/>
          <a:miter lim="800000"/>
        </a:ln>
        <a:effectLst>
          <a:outerShdw blurRad="762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balanced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34DCD-A008-48C7-9696-9FB191EFD550}">
      <dsp:nvSpPr>
        <dsp:cNvPr id="0" name=""/>
        <dsp:cNvSpPr/>
      </dsp:nvSpPr>
      <dsp:spPr>
        <a:xfrm>
          <a:off x="15684808" y="17526009"/>
          <a:ext cx="6918264" cy="204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0" rIns="167640" bIns="0" numCol="1" spcCol="1270" anchor="t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400" b="1" i="1" u="sng" kern="1200" noProof="0" dirty="0" smtClean="0">
              <a:solidFill>
                <a:schemeClr val="bg1"/>
              </a:solidFill>
              <a:latin typeface="Franklin Gothic Book" pitchFamily="34" charset="0"/>
            </a:rPr>
            <a:t>Materiales de Construcción</a:t>
          </a:r>
          <a:endParaRPr lang="es-ES_tradnl" sz="4400" b="1" i="1" u="sng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Materiales Ligeros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Aluminio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Fibra de Carbono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</dsp:txBody>
      <dsp:txXfrm>
        <a:off x="15684808" y="17526009"/>
        <a:ext cx="6918264" cy="2041455"/>
      </dsp:txXfrm>
    </dsp:sp>
    <dsp:sp modelId="{26627CF6-A765-4E8C-B48D-ADD7394A109C}">
      <dsp:nvSpPr>
        <dsp:cNvPr id="0" name=""/>
        <dsp:cNvSpPr/>
      </dsp:nvSpPr>
      <dsp:spPr>
        <a:xfrm>
          <a:off x="1205581" y="5246509"/>
          <a:ext cx="4298283" cy="4298283"/>
        </a:xfrm>
        <a:prstGeom prst="ellipse">
          <a:avLst/>
        </a:prstGeom>
        <a:blipFill dpi="0" rotWithShape="0">
          <a:blip xmlns:r="http://schemas.openxmlformats.org/officeDocument/2006/relationships" r:embed="rId5"/>
          <a:srcRect/>
          <a:tile tx="6350" ty="0" sx="85000" sy="85000" flip="none" algn="ctr"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1F424-9FDB-4431-ABE9-E2AA06EA71BB}">
      <dsp:nvSpPr>
        <dsp:cNvPr id="0" name=""/>
        <dsp:cNvSpPr/>
      </dsp:nvSpPr>
      <dsp:spPr>
        <a:xfrm>
          <a:off x="442205" y="21686286"/>
          <a:ext cx="6275206" cy="204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0" rIns="167640" bIns="0" numCol="1" spcCol="1270" anchor="t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400" b="1" i="1" u="sng" kern="1200" noProof="0" dirty="0" smtClean="0">
              <a:solidFill>
                <a:schemeClr val="bg1"/>
              </a:solidFill>
              <a:latin typeface="Franklin Gothic Book" pitchFamily="34" charset="0"/>
            </a:rPr>
            <a:t>Ergonomía</a:t>
          </a:r>
          <a:endParaRPr lang="es-ES_tradnl" sz="4400" b="1" i="1" u="sng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Comodidad para diferentes estaturas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Posición más Optima de Pedaleo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</dsp:txBody>
      <dsp:txXfrm>
        <a:off x="442205" y="21686286"/>
        <a:ext cx="6275206" cy="2041455"/>
      </dsp:txXfrm>
    </dsp:sp>
    <dsp:sp modelId="{46CE1792-EFB7-4D06-9061-E9BA8435A398}">
      <dsp:nvSpPr>
        <dsp:cNvPr id="0" name=""/>
        <dsp:cNvSpPr/>
      </dsp:nvSpPr>
      <dsp:spPr>
        <a:xfrm>
          <a:off x="1281069" y="17662088"/>
          <a:ext cx="3841079" cy="3841079"/>
        </a:xfrm>
        <a:prstGeom prst="ellipse">
          <a:avLst/>
        </a:prstGeom>
        <a:blipFill dpi="0" rotWithShape="0">
          <a:blip xmlns:r="http://schemas.openxmlformats.org/officeDocument/2006/relationships" r:embed="rId6"/>
          <a:srcRect/>
          <a:tile tx="0" ty="31750" sx="67000" sy="67000" flip="xy" algn="ctr"/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4EFC5-2519-4A37-B398-B5298C6EFB16}">
      <dsp:nvSpPr>
        <dsp:cNvPr id="0" name=""/>
        <dsp:cNvSpPr/>
      </dsp:nvSpPr>
      <dsp:spPr>
        <a:xfrm>
          <a:off x="15037893" y="24296511"/>
          <a:ext cx="4367090" cy="2041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0" rIns="167640" bIns="0" numCol="1" spcCol="1270" anchor="t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400" b="1" i="1" u="sng" kern="1200" noProof="0" dirty="0" smtClean="0">
              <a:solidFill>
                <a:schemeClr val="bg1"/>
              </a:solidFill>
              <a:latin typeface="Franklin Gothic Book" pitchFamily="34" charset="0"/>
            </a:rPr>
            <a:t>Impacto Ambiental</a:t>
          </a:r>
          <a:endParaRPr lang="es-ES_tradnl" sz="4400" b="1" i="1" u="sng" kern="1200" noProof="0" dirty="0">
            <a:solidFill>
              <a:schemeClr val="bg1"/>
            </a:solidFill>
            <a:latin typeface="Franklin Gothic Book" pitchFamily="34" charset="0"/>
          </a:endParaRPr>
        </a:p>
        <a:p>
          <a:pPr marL="285750" lvl="1" indent="-285750" algn="l" defTabSz="914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4400" kern="1200" noProof="0" dirty="0" smtClean="0">
              <a:solidFill>
                <a:schemeClr val="bg1"/>
              </a:solidFill>
              <a:latin typeface="Franklin Gothic Book" pitchFamily="34" charset="0"/>
            </a:rPr>
            <a:t>Cero Emisiones</a:t>
          </a:r>
          <a:endParaRPr lang="es-ES_tradnl" sz="4400" kern="1200" noProof="0" dirty="0">
            <a:solidFill>
              <a:schemeClr val="bg1"/>
            </a:solidFill>
            <a:latin typeface="Franklin Gothic Book" pitchFamily="34" charset="0"/>
          </a:endParaRPr>
        </a:p>
      </dsp:txBody>
      <dsp:txXfrm>
        <a:off x="15037893" y="24296511"/>
        <a:ext cx="4367090" cy="2041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0236" y="5892406"/>
            <a:ext cx="21422678" cy="12534900"/>
          </a:xfrm>
        </p:spPr>
        <p:txBody>
          <a:bodyPr anchor="b"/>
          <a:lstStyle>
            <a:lvl1pPr algn="ctr">
              <a:defRPr sz="1653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0394" y="18910699"/>
            <a:ext cx="18902363" cy="8692751"/>
          </a:xfrm>
        </p:spPr>
        <p:txBody>
          <a:bodyPr/>
          <a:lstStyle>
            <a:lvl1pPr marL="0" indent="0" algn="ctr">
              <a:buNone/>
              <a:defRPr sz="6615"/>
            </a:lvl1pPr>
            <a:lvl2pPr marL="1260180" indent="0" algn="ctr">
              <a:buNone/>
              <a:defRPr sz="5513"/>
            </a:lvl2pPr>
            <a:lvl3pPr marL="2520361" indent="0" algn="ctr">
              <a:buNone/>
              <a:defRPr sz="4961"/>
            </a:lvl3pPr>
            <a:lvl4pPr marL="3780541" indent="0" algn="ctr">
              <a:buNone/>
              <a:defRPr sz="4410"/>
            </a:lvl4pPr>
            <a:lvl5pPr marL="5040721" indent="0" algn="ctr">
              <a:buNone/>
              <a:defRPr sz="4410"/>
            </a:lvl5pPr>
            <a:lvl6pPr marL="6300902" indent="0" algn="ctr">
              <a:buNone/>
              <a:defRPr sz="4410"/>
            </a:lvl6pPr>
            <a:lvl7pPr marL="7561082" indent="0" algn="ctr">
              <a:buNone/>
              <a:defRPr sz="4410"/>
            </a:lvl7pPr>
            <a:lvl8pPr marL="8821263" indent="0" algn="ctr">
              <a:buNone/>
              <a:defRPr sz="4410"/>
            </a:lvl8pPr>
            <a:lvl9pPr marL="10081443" indent="0" algn="ctr">
              <a:buNone/>
              <a:defRPr sz="441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290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69781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6006" y="1916906"/>
            <a:ext cx="5434429" cy="3051215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718" y="1916906"/>
            <a:ext cx="15988248" cy="305121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076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21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591" y="8976133"/>
            <a:ext cx="21737717" cy="14976869"/>
          </a:xfrm>
        </p:spPr>
        <p:txBody>
          <a:bodyPr anchor="b"/>
          <a:lstStyle>
            <a:lvl1pPr>
              <a:defRPr sz="16538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591" y="24094689"/>
            <a:ext cx="21737717" cy="7875982"/>
          </a:xfrm>
        </p:spPr>
        <p:txBody>
          <a:bodyPr/>
          <a:lstStyle>
            <a:lvl1pPr marL="0" indent="0">
              <a:buNone/>
              <a:defRPr sz="6615">
                <a:solidFill>
                  <a:schemeClr val="tx1"/>
                </a:solidFill>
              </a:defRPr>
            </a:lvl1pPr>
            <a:lvl2pPr marL="1260180" indent="0">
              <a:buNone/>
              <a:defRPr sz="5513">
                <a:solidFill>
                  <a:schemeClr val="tx1">
                    <a:tint val="75000"/>
                  </a:schemeClr>
                </a:solidFill>
              </a:defRPr>
            </a:lvl2pPr>
            <a:lvl3pPr marL="2520361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3pPr>
            <a:lvl4pPr marL="3780541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4pPr>
            <a:lvl5pPr marL="5040721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5pPr>
            <a:lvl6pPr marL="6300902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6pPr>
            <a:lvl7pPr marL="7561082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7pPr>
            <a:lvl8pPr marL="8821263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8pPr>
            <a:lvl9pPr marL="10081443" indent="0">
              <a:buNone/>
              <a:defRPr sz="44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951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716" y="9584531"/>
            <a:ext cx="10711339" cy="22844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9095" y="9584531"/>
            <a:ext cx="10711339" cy="22844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422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999" y="1916914"/>
            <a:ext cx="21737717" cy="695920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002" y="8826106"/>
            <a:ext cx="10662112" cy="4325538"/>
          </a:xfrm>
        </p:spPr>
        <p:txBody>
          <a:bodyPr anchor="b"/>
          <a:lstStyle>
            <a:lvl1pPr marL="0" indent="0">
              <a:buNone/>
              <a:defRPr sz="6615" b="1"/>
            </a:lvl1pPr>
            <a:lvl2pPr marL="1260180" indent="0">
              <a:buNone/>
              <a:defRPr sz="5513" b="1"/>
            </a:lvl2pPr>
            <a:lvl3pPr marL="2520361" indent="0">
              <a:buNone/>
              <a:defRPr sz="4961" b="1"/>
            </a:lvl3pPr>
            <a:lvl4pPr marL="3780541" indent="0">
              <a:buNone/>
              <a:defRPr sz="4410" b="1"/>
            </a:lvl4pPr>
            <a:lvl5pPr marL="5040721" indent="0">
              <a:buNone/>
              <a:defRPr sz="4410" b="1"/>
            </a:lvl5pPr>
            <a:lvl6pPr marL="6300902" indent="0">
              <a:buNone/>
              <a:defRPr sz="4410" b="1"/>
            </a:lvl6pPr>
            <a:lvl7pPr marL="7561082" indent="0">
              <a:buNone/>
              <a:defRPr sz="4410" b="1"/>
            </a:lvl7pPr>
            <a:lvl8pPr marL="8821263" indent="0">
              <a:buNone/>
              <a:defRPr sz="4410" b="1"/>
            </a:lvl8pPr>
            <a:lvl9pPr marL="10081443" indent="0">
              <a:buNone/>
              <a:defRPr sz="441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002" y="13151644"/>
            <a:ext cx="10662112" cy="193440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9096" y="8826106"/>
            <a:ext cx="10714621" cy="4325538"/>
          </a:xfrm>
        </p:spPr>
        <p:txBody>
          <a:bodyPr anchor="b"/>
          <a:lstStyle>
            <a:lvl1pPr marL="0" indent="0">
              <a:buNone/>
              <a:defRPr sz="6615" b="1"/>
            </a:lvl1pPr>
            <a:lvl2pPr marL="1260180" indent="0">
              <a:buNone/>
              <a:defRPr sz="5513" b="1"/>
            </a:lvl2pPr>
            <a:lvl3pPr marL="2520361" indent="0">
              <a:buNone/>
              <a:defRPr sz="4961" b="1"/>
            </a:lvl3pPr>
            <a:lvl4pPr marL="3780541" indent="0">
              <a:buNone/>
              <a:defRPr sz="4410" b="1"/>
            </a:lvl4pPr>
            <a:lvl5pPr marL="5040721" indent="0">
              <a:buNone/>
              <a:defRPr sz="4410" b="1"/>
            </a:lvl5pPr>
            <a:lvl6pPr marL="6300902" indent="0">
              <a:buNone/>
              <a:defRPr sz="4410" b="1"/>
            </a:lvl6pPr>
            <a:lvl7pPr marL="7561082" indent="0">
              <a:buNone/>
              <a:defRPr sz="4410" b="1"/>
            </a:lvl7pPr>
            <a:lvl8pPr marL="8821263" indent="0">
              <a:buNone/>
              <a:defRPr sz="4410" b="1"/>
            </a:lvl8pPr>
            <a:lvl9pPr marL="10081443" indent="0">
              <a:buNone/>
              <a:defRPr sz="441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9096" y="13151644"/>
            <a:ext cx="10714621" cy="193440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6912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174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32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999" y="2400300"/>
            <a:ext cx="8128672" cy="8401050"/>
          </a:xfrm>
        </p:spPr>
        <p:txBody>
          <a:bodyPr anchor="b"/>
          <a:lstStyle>
            <a:lvl1pPr>
              <a:defRPr sz="882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4621" y="5183989"/>
            <a:ext cx="12759095" cy="25586531"/>
          </a:xfrm>
        </p:spPr>
        <p:txBody>
          <a:bodyPr/>
          <a:lstStyle>
            <a:lvl1pPr>
              <a:defRPr sz="8820"/>
            </a:lvl1pPr>
            <a:lvl2pPr>
              <a:defRPr sz="7718"/>
            </a:lvl2pPr>
            <a:lvl3pPr>
              <a:defRPr sz="6615"/>
            </a:lvl3pPr>
            <a:lvl4pPr>
              <a:defRPr sz="5513"/>
            </a:lvl4pPr>
            <a:lvl5pPr>
              <a:defRPr sz="5513"/>
            </a:lvl5pPr>
            <a:lvl6pPr>
              <a:defRPr sz="5513"/>
            </a:lvl6pPr>
            <a:lvl7pPr>
              <a:defRPr sz="5513"/>
            </a:lvl7pPr>
            <a:lvl8pPr>
              <a:defRPr sz="5513"/>
            </a:lvl8pPr>
            <a:lvl9pPr>
              <a:defRPr sz="5513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999" y="10801350"/>
            <a:ext cx="8128672" cy="20010837"/>
          </a:xfrm>
        </p:spPr>
        <p:txBody>
          <a:bodyPr/>
          <a:lstStyle>
            <a:lvl1pPr marL="0" indent="0">
              <a:buNone/>
              <a:defRPr sz="4410"/>
            </a:lvl1pPr>
            <a:lvl2pPr marL="1260180" indent="0">
              <a:buNone/>
              <a:defRPr sz="3859"/>
            </a:lvl2pPr>
            <a:lvl3pPr marL="2520361" indent="0">
              <a:buNone/>
              <a:defRPr sz="3308"/>
            </a:lvl3pPr>
            <a:lvl4pPr marL="3780541" indent="0">
              <a:buNone/>
              <a:defRPr sz="2756"/>
            </a:lvl4pPr>
            <a:lvl5pPr marL="5040721" indent="0">
              <a:buNone/>
              <a:defRPr sz="2756"/>
            </a:lvl5pPr>
            <a:lvl6pPr marL="6300902" indent="0">
              <a:buNone/>
              <a:defRPr sz="2756"/>
            </a:lvl6pPr>
            <a:lvl7pPr marL="7561082" indent="0">
              <a:buNone/>
              <a:defRPr sz="2756"/>
            </a:lvl7pPr>
            <a:lvl8pPr marL="8821263" indent="0">
              <a:buNone/>
              <a:defRPr sz="2756"/>
            </a:lvl8pPr>
            <a:lvl9pPr marL="10081443" indent="0">
              <a:buNone/>
              <a:defRPr sz="2756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953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999" y="2400300"/>
            <a:ext cx="8128672" cy="8401050"/>
          </a:xfrm>
        </p:spPr>
        <p:txBody>
          <a:bodyPr anchor="b"/>
          <a:lstStyle>
            <a:lvl1pPr>
              <a:defRPr sz="882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4621" y="5183989"/>
            <a:ext cx="12759095" cy="25586531"/>
          </a:xfrm>
        </p:spPr>
        <p:txBody>
          <a:bodyPr anchor="t"/>
          <a:lstStyle>
            <a:lvl1pPr marL="0" indent="0">
              <a:buNone/>
              <a:defRPr sz="8820"/>
            </a:lvl1pPr>
            <a:lvl2pPr marL="1260180" indent="0">
              <a:buNone/>
              <a:defRPr sz="7718"/>
            </a:lvl2pPr>
            <a:lvl3pPr marL="2520361" indent="0">
              <a:buNone/>
              <a:defRPr sz="6615"/>
            </a:lvl3pPr>
            <a:lvl4pPr marL="3780541" indent="0">
              <a:buNone/>
              <a:defRPr sz="5513"/>
            </a:lvl4pPr>
            <a:lvl5pPr marL="5040721" indent="0">
              <a:buNone/>
              <a:defRPr sz="5513"/>
            </a:lvl5pPr>
            <a:lvl6pPr marL="6300902" indent="0">
              <a:buNone/>
              <a:defRPr sz="5513"/>
            </a:lvl6pPr>
            <a:lvl7pPr marL="7561082" indent="0">
              <a:buNone/>
              <a:defRPr sz="5513"/>
            </a:lvl7pPr>
            <a:lvl8pPr marL="8821263" indent="0">
              <a:buNone/>
              <a:defRPr sz="5513"/>
            </a:lvl8pPr>
            <a:lvl9pPr marL="10081443" indent="0">
              <a:buNone/>
              <a:defRPr sz="5513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999" y="10801350"/>
            <a:ext cx="8128672" cy="20010837"/>
          </a:xfrm>
        </p:spPr>
        <p:txBody>
          <a:bodyPr/>
          <a:lstStyle>
            <a:lvl1pPr marL="0" indent="0">
              <a:buNone/>
              <a:defRPr sz="4410"/>
            </a:lvl1pPr>
            <a:lvl2pPr marL="1260180" indent="0">
              <a:buNone/>
              <a:defRPr sz="3859"/>
            </a:lvl2pPr>
            <a:lvl3pPr marL="2520361" indent="0">
              <a:buNone/>
              <a:defRPr sz="3308"/>
            </a:lvl3pPr>
            <a:lvl4pPr marL="3780541" indent="0">
              <a:buNone/>
              <a:defRPr sz="2756"/>
            </a:lvl4pPr>
            <a:lvl5pPr marL="5040721" indent="0">
              <a:buNone/>
              <a:defRPr sz="2756"/>
            </a:lvl5pPr>
            <a:lvl6pPr marL="6300902" indent="0">
              <a:buNone/>
              <a:defRPr sz="2756"/>
            </a:lvl6pPr>
            <a:lvl7pPr marL="7561082" indent="0">
              <a:buNone/>
              <a:defRPr sz="2756"/>
            </a:lvl7pPr>
            <a:lvl8pPr marL="8821263" indent="0">
              <a:buNone/>
              <a:defRPr sz="2756"/>
            </a:lvl8pPr>
            <a:lvl9pPr marL="10081443" indent="0">
              <a:buNone/>
              <a:defRPr sz="2756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5277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717" y="1916914"/>
            <a:ext cx="21737717" cy="6959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717" y="9584531"/>
            <a:ext cx="21737717" cy="2284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716" y="33370846"/>
            <a:ext cx="5670709" cy="1916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25559-010C-4808-AA1B-EE12DB1C472F}" type="datetimeFigureOut">
              <a:rPr lang="es-CO" smtClean="0"/>
              <a:t>25/03/2014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8544" y="33370846"/>
            <a:ext cx="8506063" cy="1916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9725" y="33370846"/>
            <a:ext cx="5670709" cy="1916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B0544-5561-420D-99EE-0A5DA65ADC3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525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20361" rtl="0" eaLnBrk="1" latinLnBrk="0" hangingPunct="1">
        <a:lnSpc>
          <a:spcPct val="90000"/>
        </a:lnSpc>
        <a:spcBef>
          <a:spcPct val="0"/>
        </a:spcBef>
        <a:buNone/>
        <a:defRPr sz="1212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0090" indent="-630090" algn="l" defTabSz="2520361" rtl="0" eaLnBrk="1" latinLnBrk="0" hangingPunct="1">
        <a:lnSpc>
          <a:spcPct val="90000"/>
        </a:lnSpc>
        <a:spcBef>
          <a:spcPts val="2756"/>
        </a:spcBef>
        <a:buFont typeface="Arial" panose="020B0604020202020204" pitchFamily="34" charset="0"/>
        <a:buChar char="•"/>
        <a:defRPr sz="7718" kern="1200">
          <a:solidFill>
            <a:schemeClr val="tx1"/>
          </a:solidFill>
          <a:latin typeface="+mn-lt"/>
          <a:ea typeface="+mn-ea"/>
          <a:cs typeface="+mn-cs"/>
        </a:defRPr>
      </a:lvl1pPr>
      <a:lvl2pPr marL="1890271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6615" kern="1200">
          <a:solidFill>
            <a:schemeClr val="tx1"/>
          </a:solidFill>
          <a:latin typeface="+mn-lt"/>
          <a:ea typeface="+mn-ea"/>
          <a:cs typeface="+mn-cs"/>
        </a:defRPr>
      </a:lvl2pPr>
      <a:lvl3pPr marL="3150451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5513" kern="1200">
          <a:solidFill>
            <a:schemeClr val="tx1"/>
          </a:solidFill>
          <a:latin typeface="+mn-lt"/>
          <a:ea typeface="+mn-ea"/>
          <a:cs typeface="+mn-cs"/>
        </a:defRPr>
      </a:lvl3pPr>
      <a:lvl4pPr marL="4410631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670812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930992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8191172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9451353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711533" indent="-630090" algn="l" defTabSz="2520361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60180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520361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3pPr>
      <a:lvl4pPr marL="3780541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040721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300902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7561082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8821263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081443" algn="l" defTabSz="2520361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jp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allsave.com/wallpapers/1680x1050/digital/100241/digital-engranajes-digitales-fondos-de-pantalla-y-gratis-100241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490895" y="5310455"/>
            <a:ext cx="36184940" cy="25203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/>
          <p:cNvSpPr txBox="1"/>
          <p:nvPr/>
        </p:nvSpPr>
        <p:spPr>
          <a:xfrm>
            <a:off x="5147985" y="10691503"/>
            <a:ext cx="96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[1]</a:t>
            </a:r>
            <a:endParaRPr lang="es-CO" sz="3600" dirty="0"/>
          </a:p>
        </p:txBody>
      </p:sp>
      <p:sp>
        <p:nvSpPr>
          <p:cNvPr id="31" name="CuadroTexto 30"/>
          <p:cNvSpPr txBox="1"/>
          <p:nvPr/>
        </p:nvSpPr>
        <p:spPr>
          <a:xfrm>
            <a:off x="14239187" y="12416324"/>
            <a:ext cx="96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[2]</a:t>
            </a:r>
            <a:endParaRPr lang="es-CO" sz="3600" dirty="0"/>
          </a:p>
        </p:txBody>
      </p:sp>
      <p:graphicFrame>
        <p:nvGraphicFramePr>
          <p:cNvPr id="30" name="Diagram 1"/>
          <p:cNvGraphicFramePr/>
          <p:nvPr>
            <p:extLst>
              <p:ext uri="{D42A27DB-BD31-4B8C-83A1-F6EECF244321}">
                <p14:modId xmlns:p14="http://schemas.microsoft.com/office/powerpoint/2010/main" val="3829758230"/>
              </p:ext>
            </p:extLst>
          </p:nvPr>
        </p:nvGraphicFramePr>
        <p:xfrm>
          <a:off x="1260158" y="2686050"/>
          <a:ext cx="22682835" cy="288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5" name="34 Imagen" descr="Logosímbolo Lateral transparente Invertido - copia.pn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06775" y="311604"/>
            <a:ext cx="9096375" cy="3898446"/>
          </a:xfrm>
          <a:prstGeom prst="rect">
            <a:avLst/>
          </a:prstGeom>
        </p:spPr>
      </p:pic>
      <p:sp>
        <p:nvSpPr>
          <p:cNvPr id="36" name="35 CuadroTexto"/>
          <p:cNvSpPr txBox="1"/>
          <p:nvPr/>
        </p:nvSpPr>
        <p:spPr>
          <a:xfrm>
            <a:off x="866775" y="29508450"/>
            <a:ext cx="13258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Integrantes</a:t>
            </a:r>
          </a:p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Matheo López Pachón – Ingeniería Mecánica</a:t>
            </a:r>
          </a:p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Leonardo Andrés Lozano Campo - Ingeniería Mecánica</a:t>
            </a:r>
          </a:p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David Ricardo Martínez Hernández – Ingeniería Electrónica</a:t>
            </a:r>
          </a:p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Gustavo Adolfo </a:t>
            </a:r>
            <a:r>
              <a:rPr lang="es-CO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Pinchao</a:t>
            </a:r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 Chalaca – Ingeniería Electrónica</a:t>
            </a:r>
          </a:p>
          <a:p>
            <a:r>
              <a:rPr lang="es-CO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Yineth</a:t>
            </a:r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 Andrea Salinas Beltrán – Ingeniería Química</a:t>
            </a:r>
          </a:p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Oscar Andrés Urbano Vallejo – Ingeniería Química</a:t>
            </a:r>
            <a:endParaRPr lang="es-CO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942975" y="34080450"/>
            <a:ext cx="1325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Profesor</a:t>
            </a:r>
          </a:p>
          <a:p>
            <a:r>
              <a:rPr lang="pt-BR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Ing</a:t>
            </a: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, Fernando José Rodríguez, </a:t>
            </a:r>
            <a:r>
              <a:rPr lang="pt-BR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Msc</a:t>
            </a: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.</a:t>
            </a:r>
            <a:endParaRPr lang="es-CO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15192375" y="31184850"/>
            <a:ext cx="100107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Imágenes </a:t>
            </a:r>
          </a:p>
          <a:p>
            <a:r>
              <a:rPr lang="es-CO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[1]h</a:t>
            </a:r>
            <a:r>
              <a:rPr lang="es-CO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ttp://static.amarillasinternet.com/pictures/400000_500000/410000_420000/412000_413000/412300_412400/412301/banners/412301.jpg</a:t>
            </a:r>
          </a:p>
          <a:p>
            <a:endParaRPr lang="es-CO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  <a:p>
            <a:r>
              <a:rPr lang="es-CO" sz="28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itchFamily="18" charset="0"/>
              </a:rPr>
              <a:t>[2] http://forum.julmtb.com/download/file.php?id=14751</a:t>
            </a:r>
            <a:endParaRPr lang="es-CO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itchFamily="18" charset="0"/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5743575" y="870585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</a:t>
            </a:r>
            <a:endParaRPr lang="es-CO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39 CuadroTexto"/>
          <p:cNvSpPr txBox="1"/>
          <p:nvPr/>
        </p:nvSpPr>
        <p:spPr>
          <a:xfrm>
            <a:off x="17630775" y="672465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</a:t>
            </a:r>
            <a:endParaRPr lang="es-CO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9" r="655"/>
          <a:stretch/>
        </p:blipFill>
        <p:spPr>
          <a:xfrm>
            <a:off x="866775" y="1342138"/>
            <a:ext cx="15291607" cy="4071515"/>
          </a:xfrm>
          <a:prstGeom prst="rect">
            <a:avLst/>
          </a:prstGeom>
          <a:ln>
            <a:solidFill>
              <a:srgbClr val="11170E"/>
            </a:solidFill>
          </a:ln>
          <a:effectLst>
            <a:softEdge rad="112500"/>
          </a:effectLst>
        </p:spPr>
      </p:pic>
      <p:sp>
        <p:nvSpPr>
          <p:cNvPr id="4" name="3 CuadroTexto"/>
          <p:cNvSpPr txBox="1"/>
          <p:nvPr/>
        </p:nvSpPr>
        <p:spPr>
          <a:xfrm>
            <a:off x="1049761" y="751129"/>
            <a:ext cx="10128057" cy="37702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O" sz="23900" b="1" i="1" dirty="0" smtClean="0">
                <a:solidFill>
                  <a:srgbClr val="11170E"/>
                </a:solidFill>
              </a:rPr>
              <a:t>VTH</a:t>
            </a:r>
            <a:endParaRPr lang="es-CO" sz="8000" b="1" i="1" dirty="0">
              <a:solidFill>
                <a:srgbClr val="11170E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7169574" y="1803436"/>
            <a:ext cx="8841992" cy="741636"/>
          </a:xfrm>
          <a:prstGeom prst="rect">
            <a:avLst/>
          </a:prstGeom>
          <a:solidFill>
            <a:srgbClr val="11170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800" i="1" dirty="0" smtClean="0"/>
              <a:t>VEHÍCULO DE TRACCIÓN HUMANA</a:t>
            </a:r>
            <a:endParaRPr lang="es-CO" sz="4800" i="1" dirty="0"/>
          </a:p>
        </p:txBody>
      </p:sp>
      <p:sp>
        <p:nvSpPr>
          <p:cNvPr id="41" name="40 Rectángulo"/>
          <p:cNvSpPr/>
          <p:nvPr/>
        </p:nvSpPr>
        <p:spPr>
          <a:xfrm>
            <a:off x="7163990" y="2636260"/>
            <a:ext cx="8841992" cy="741636"/>
          </a:xfrm>
          <a:prstGeom prst="rect">
            <a:avLst/>
          </a:prstGeom>
          <a:solidFill>
            <a:srgbClr val="11170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800" i="1" dirty="0" smtClean="0"/>
              <a:t>CON ASISTENCIA ELÉCTRICA</a:t>
            </a:r>
            <a:endParaRPr lang="es-CO" sz="4800" i="1" dirty="0"/>
          </a:p>
        </p:txBody>
      </p:sp>
      <p:sp>
        <p:nvSpPr>
          <p:cNvPr id="7" name="6 Rectángulo"/>
          <p:cNvSpPr/>
          <p:nvPr/>
        </p:nvSpPr>
        <p:spPr>
          <a:xfrm>
            <a:off x="7169574" y="3625072"/>
            <a:ext cx="8841992" cy="63063"/>
          </a:xfrm>
          <a:prstGeom prst="rect">
            <a:avLst/>
          </a:prstGeom>
          <a:solidFill>
            <a:srgbClr val="11170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7 Rectángulo"/>
          <p:cNvSpPr/>
          <p:nvPr/>
        </p:nvSpPr>
        <p:spPr>
          <a:xfrm>
            <a:off x="11914527" y="17540585"/>
            <a:ext cx="13740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1" i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VTH</a:t>
            </a:r>
            <a:endParaRPr lang="es-CO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73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</TotalTime>
  <Words>124</Words>
  <Application>Microsoft Office PowerPoint</Application>
  <PresentationFormat>Personalizado</PresentationFormat>
  <Paragraphs>36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Tema de Office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ANDREA SALINAS</dc:creator>
  <cp:lastModifiedBy>MATHEO</cp:lastModifiedBy>
  <cp:revision>19</cp:revision>
  <dcterms:created xsi:type="dcterms:W3CDTF">2014-03-25T03:02:36Z</dcterms:created>
  <dcterms:modified xsi:type="dcterms:W3CDTF">2014-03-25T21:56:33Z</dcterms:modified>
</cp:coreProperties>
</file>